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2" r:id="rId6"/>
    <p:sldId id="269" r:id="rId7"/>
    <p:sldId id="270" r:id="rId8"/>
    <p:sldId id="271" r:id="rId9"/>
    <p:sldId id="272" r:id="rId10"/>
    <p:sldId id="273" r:id="rId11"/>
    <p:sldId id="274" r:id="rId12"/>
    <p:sldId id="258" r:id="rId13"/>
    <p:sldId id="275" r:id="rId14"/>
    <p:sldId id="268" r:id="rId15"/>
    <p:sldId id="277" r:id="rId16"/>
    <p:sldId id="264" r:id="rId17"/>
    <p:sldId id="260" r:id="rId18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7D685-5D28-409C-A038-4111836884A1}" v="825" dt="2024-04-26T20:34:35.123"/>
    <p1510:client id="{7C100CB7-DC26-E2E7-476D-B82A77CE60E7}" v="69" dt="2024-04-26T18:51:36.165"/>
    <p1510:client id="{F7AC58E7-469D-7684-1D99-38C34747DDC5}" v="1090" dt="2024-04-26T22:08:02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29759A30-2647-4D4F-909F-D224BE53539D}">
      <dgm:prSet phldr="0"/>
      <dgm:spPr/>
      <dgm:t>
        <a:bodyPr/>
        <a:lstStyle/>
        <a:p>
          <a:pPr rtl="0"/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Seleção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de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projetos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que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tenham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maiores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chances de </a:t>
          </a:r>
          <a:r>
            <a:rPr lang="pt-BR" dirty="0">
              <a:solidFill>
                <a:schemeClr val="bg1"/>
              </a:solidFill>
              <a:latin typeface="Arial"/>
              <a:cs typeface="Arial"/>
            </a:rPr>
            <a:t>sucesso.</a:t>
          </a:r>
        </a:p>
      </dgm:t>
    </dgm:pt>
    <dgm:pt modelId="{E0BB4FD6-9A45-4F70-AA9C-556E64303F8D}" type="parTrans" cxnId="{8AD142EB-3616-42E2-BB8A-F6E52FE3F5E2}">
      <dgm:prSet/>
      <dgm:spPr/>
      <dgm:t>
        <a:bodyPr/>
        <a:lstStyle/>
        <a:p>
          <a:endParaRPr lang="en-US"/>
        </a:p>
      </dgm:t>
    </dgm:pt>
    <dgm:pt modelId="{8096CE83-E11A-4E33-90C2-9CC389497312}" type="sibTrans" cxnId="{8AD142EB-3616-42E2-BB8A-F6E52FE3F5E2}">
      <dgm:prSet/>
      <dgm:spPr/>
      <dgm:t>
        <a:bodyPr/>
        <a:lstStyle/>
        <a:p>
          <a:endParaRPr lang="en-US"/>
        </a:p>
      </dgm:t>
    </dgm:pt>
    <dgm:pt modelId="{B4E72E91-532C-4E55-87CA-480A4AC5355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Identificação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mais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rápida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de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projetos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prontos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para o </a:t>
          </a:r>
          <a:r>
            <a:rPr lang="pt-BR" dirty="0">
              <a:solidFill>
                <a:schemeClr val="bg1"/>
              </a:solidFill>
              <a:latin typeface="Arial"/>
              <a:cs typeface="Arial"/>
            </a:rPr>
            <a:t>lançamento.</a:t>
          </a:r>
          <a:endParaRPr lang="en-US" dirty="0">
            <a:solidFill>
              <a:schemeClr val="bg1"/>
            </a:solidFill>
            <a:latin typeface="Arial"/>
            <a:cs typeface="Arial"/>
          </a:endParaRPr>
        </a:p>
      </dgm:t>
    </dgm:pt>
    <dgm:pt modelId="{9127B9A3-C91D-427B-8439-79DD46DABAB7}" type="parTrans" cxnId="{71893584-3E2E-4D53-A8E7-11C8D12CD52D}">
      <dgm:prSet/>
      <dgm:spPr/>
      <dgm:t>
        <a:bodyPr/>
        <a:lstStyle/>
        <a:p>
          <a:endParaRPr lang="en-US"/>
        </a:p>
      </dgm:t>
    </dgm:pt>
    <dgm:pt modelId="{88991D9F-9320-4954-A0A4-ADB12BAB3394}" type="sibTrans" cxnId="{71893584-3E2E-4D53-A8E7-11C8D12CD52D}">
      <dgm:prSet/>
      <dgm:spPr/>
      <dgm:t>
        <a:bodyPr/>
        <a:lstStyle/>
        <a:p>
          <a:endParaRPr lang="en-US"/>
        </a:p>
      </dgm:t>
    </dgm:pt>
    <dgm:pt modelId="{C0A3635A-6885-45EB-852D-BDF9BC0F799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Melhor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 </a:t>
          </a:r>
          <a:r>
            <a:rPr lang="pt-BR" dirty="0">
              <a:solidFill>
                <a:schemeClr val="bg1"/>
              </a:solidFill>
              <a:latin typeface="Arial"/>
              <a:cs typeface="Arial"/>
            </a:rPr>
            <a:t>visão geral dos riscos existentes.</a:t>
          </a:r>
        </a:p>
      </dgm:t>
    </dgm:pt>
    <dgm:pt modelId="{7BD224A3-9B00-4D50-A374-DD30B7DC98F4}" type="parTrans" cxnId="{3B26E6B9-6371-4F79-984D-D369F26C651A}">
      <dgm:prSet/>
      <dgm:spPr/>
      <dgm:t>
        <a:bodyPr/>
        <a:lstStyle/>
        <a:p>
          <a:endParaRPr lang="en-US"/>
        </a:p>
      </dgm:t>
    </dgm:pt>
    <dgm:pt modelId="{E2CBB593-B3FF-493A-9C01-41D43962C732}" type="sibTrans" cxnId="{3B26E6B9-6371-4F79-984D-D369F26C651A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60E27EC-A4F9-4456-AD0C-6D9A407FD15A}" type="pres">
      <dgm:prSet presAssocID="{29759A30-2647-4D4F-909F-D224BE53539D}" presName="text_1" presStyleLbl="node1" presStyleIdx="0" presStyleCnt="3">
        <dgm:presLayoutVars>
          <dgm:bulletEnabled val="1"/>
        </dgm:presLayoutVars>
      </dgm:prSet>
      <dgm:spPr/>
    </dgm:pt>
    <dgm:pt modelId="{8623E40C-825B-4F79-B4E3-B5B401F82114}" type="pres">
      <dgm:prSet presAssocID="{29759A30-2647-4D4F-909F-D224BE53539D}" presName="accent_1" presStyleCnt="0"/>
      <dgm:spPr/>
    </dgm:pt>
    <dgm:pt modelId="{6B72963B-AB6C-448A-A9DE-165EF78A1018}" type="pres">
      <dgm:prSet presAssocID="{29759A30-2647-4D4F-909F-D224BE53539D}" presName="accentRepeatNode" presStyleLbl="solidFgAcc1" presStyleIdx="0" presStyleCnt="3"/>
      <dgm:spPr/>
    </dgm:pt>
    <dgm:pt modelId="{D94A32D0-B2B7-4C54-8CA4-976E2F5BB49C}" type="pres">
      <dgm:prSet presAssocID="{B4E72E91-532C-4E55-87CA-480A4AC53557}" presName="text_2" presStyleLbl="node1" presStyleIdx="1" presStyleCnt="3">
        <dgm:presLayoutVars>
          <dgm:bulletEnabled val="1"/>
        </dgm:presLayoutVars>
      </dgm:prSet>
      <dgm:spPr/>
    </dgm:pt>
    <dgm:pt modelId="{AEE1246D-DD0C-41F2-BF81-CE3F4AAD9AA2}" type="pres">
      <dgm:prSet presAssocID="{B4E72E91-532C-4E55-87CA-480A4AC53557}" presName="accent_2" presStyleCnt="0"/>
      <dgm:spPr/>
    </dgm:pt>
    <dgm:pt modelId="{DA7D4017-4434-47DC-8148-E1390DB6871C}" type="pres">
      <dgm:prSet presAssocID="{B4E72E91-532C-4E55-87CA-480A4AC53557}" presName="accentRepeatNode" presStyleLbl="solidFgAcc1" presStyleIdx="1" presStyleCnt="3"/>
      <dgm:spPr/>
    </dgm:pt>
    <dgm:pt modelId="{9A5BE829-6981-4BDE-88E6-E4AFCA0B6C90}" type="pres">
      <dgm:prSet presAssocID="{C0A3635A-6885-45EB-852D-BDF9BC0F7990}" presName="text_3" presStyleLbl="node1" presStyleIdx="2" presStyleCnt="3">
        <dgm:presLayoutVars>
          <dgm:bulletEnabled val="1"/>
        </dgm:presLayoutVars>
      </dgm:prSet>
      <dgm:spPr/>
    </dgm:pt>
    <dgm:pt modelId="{84B54ED6-1A7D-42BF-A975-EA228A34B3D1}" type="pres">
      <dgm:prSet presAssocID="{C0A3635A-6885-45EB-852D-BDF9BC0F7990}" presName="accent_3" presStyleCnt="0"/>
      <dgm:spPr/>
    </dgm:pt>
    <dgm:pt modelId="{B0C593BE-4658-4C83-A8FF-E78216CFD7E1}" type="pres">
      <dgm:prSet presAssocID="{C0A3635A-6885-45EB-852D-BDF9BC0F7990}" presName="accentRepeatNode" presStyleLbl="solidFgAcc1" presStyleIdx="2" presStyleCnt="3"/>
      <dgm:spPr/>
    </dgm:pt>
  </dgm:ptLst>
  <dgm:cxnLst>
    <dgm:cxn modelId="{0F32F14B-1D36-4A1C-B2D9-6CCB532F92DE}" type="presOf" srcId="{29759A30-2647-4D4F-909F-D224BE53539D}" destId="{560E27EC-A4F9-4456-AD0C-6D9A407FD15A}" srcOrd="0" destOrd="0" presId="urn:microsoft.com/office/officeart/2008/layout/VerticalCurvedList"/>
    <dgm:cxn modelId="{FBDDF84F-4C6D-496A-BE57-0BF3ABCFE32C}" type="presOf" srcId="{8096CE83-E11A-4E33-90C2-9CC389497312}" destId="{D79B43FC-100B-4A0D-A4D5-0D2D04B99064}" srcOrd="0" destOrd="0" presId="urn:microsoft.com/office/officeart/2008/layout/VerticalCurvedList"/>
    <dgm:cxn modelId="{C7D37650-DDD2-48FB-843D-B7122DFEE497}" type="presOf" srcId="{C0A3635A-6885-45EB-852D-BDF9BC0F7990}" destId="{9A5BE829-6981-4BDE-88E6-E4AFCA0B6C90}" srcOrd="0" destOrd="0" presId="urn:microsoft.com/office/officeart/2008/layout/VerticalCurvedList"/>
    <dgm:cxn modelId="{71893584-3E2E-4D53-A8E7-11C8D12CD52D}" srcId="{7E5AA53B-3EEE-4DE4-BB81-9044890C2946}" destId="{B4E72E91-532C-4E55-87CA-480A4AC53557}" srcOrd="1" destOrd="0" parTransId="{9127B9A3-C91D-427B-8439-79DD46DABAB7}" sibTransId="{88991D9F-9320-4954-A0A4-ADB12BAB3394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3B26E6B9-6371-4F79-984D-D369F26C651A}" srcId="{7E5AA53B-3EEE-4DE4-BB81-9044890C2946}" destId="{C0A3635A-6885-45EB-852D-BDF9BC0F7990}" srcOrd="2" destOrd="0" parTransId="{7BD224A3-9B00-4D50-A374-DD30B7DC98F4}" sibTransId="{E2CBB593-B3FF-493A-9C01-41D43962C732}"/>
    <dgm:cxn modelId="{8AD142EB-3616-42E2-BB8A-F6E52FE3F5E2}" srcId="{7E5AA53B-3EEE-4DE4-BB81-9044890C2946}" destId="{29759A30-2647-4D4F-909F-D224BE53539D}" srcOrd="0" destOrd="0" parTransId="{E0BB4FD6-9A45-4F70-AA9C-556E64303F8D}" sibTransId="{8096CE83-E11A-4E33-90C2-9CC389497312}"/>
    <dgm:cxn modelId="{4357D8F7-7F2B-40A8-AB0B-054557DAB4E8}" type="presOf" srcId="{B4E72E91-532C-4E55-87CA-480A4AC53557}" destId="{D94A32D0-B2B7-4C54-8CA4-976E2F5BB49C}" srcOrd="0" destOrd="0" presId="urn:microsoft.com/office/officeart/2008/layout/VerticalCurvedList"/>
    <dgm:cxn modelId="{268A3FB4-403D-458C-A122-3D03E052363E}" type="presParOf" srcId="{57806726-6E60-4ACC-9C1C-7DF9CC365A10}" destId="{90561C55-3C6E-4D53-85E1-2C50BCDDA392}" srcOrd="0" destOrd="0" presId="urn:microsoft.com/office/officeart/2008/layout/VerticalCurvedList"/>
    <dgm:cxn modelId="{63FFF351-08FF-469A-99BD-31B1B56BFC49}" type="presParOf" srcId="{90561C55-3C6E-4D53-85E1-2C50BCDDA392}" destId="{B6CD42EC-5AD4-4004-AE5B-47EDA668DAA8}" srcOrd="0" destOrd="0" presId="urn:microsoft.com/office/officeart/2008/layout/VerticalCurvedList"/>
    <dgm:cxn modelId="{FFD031C2-8550-4FF5-972A-18377DAE18C3}" type="presParOf" srcId="{B6CD42EC-5AD4-4004-AE5B-47EDA668DAA8}" destId="{963B8EE3-40CC-4A0A-B420-D0BF920973CE}" srcOrd="0" destOrd="0" presId="urn:microsoft.com/office/officeart/2008/layout/VerticalCurvedList"/>
    <dgm:cxn modelId="{CE86B322-35C9-4931-9CB3-27CCC9BBE11D}" type="presParOf" srcId="{B6CD42EC-5AD4-4004-AE5B-47EDA668DAA8}" destId="{D79B43FC-100B-4A0D-A4D5-0D2D04B99064}" srcOrd="1" destOrd="0" presId="urn:microsoft.com/office/officeart/2008/layout/VerticalCurvedList"/>
    <dgm:cxn modelId="{D8348D98-9E2D-47D1-B767-4C80C8F2AE43}" type="presParOf" srcId="{B6CD42EC-5AD4-4004-AE5B-47EDA668DAA8}" destId="{3CAD8DA1-8D53-445C-ACE8-D8449E4F0F55}" srcOrd="2" destOrd="0" presId="urn:microsoft.com/office/officeart/2008/layout/VerticalCurvedList"/>
    <dgm:cxn modelId="{3EC98C1A-091F-4842-A91D-641F34429E8A}" type="presParOf" srcId="{B6CD42EC-5AD4-4004-AE5B-47EDA668DAA8}" destId="{429CABD1-4116-474B-81BF-735E2CA9DD00}" srcOrd="3" destOrd="0" presId="urn:microsoft.com/office/officeart/2008/layout/VerticalCurvedList"/>
    <dgm:cxn modelId="{85EAE27E-AE9F-4A8A-873C-423C3EA2F201}" type="presParOf" srcId="{90561C55-3C6E-4D53-85E1-2C50BCDDA392}" destId="{560E27EC-A4F9-4456-AD0C-6D9A407FD15A}" srcOrd="1" destOrd="0" presId="urn:microsoft.com/office/officeart/2008/layout/VerticalCurvedList"/>
    <dgm:cxn modelId="{0FEE2959-54A3-4B7E-8334-84639739EB48}" type="presParOf" srcId="{90561C55-3C6E-4D53-85E1-2C50BCDDA392}" destId="{8623E40C-825B-4F79-B4E3-B5B401F82114}" srcOrd="2" destOrd="0" presId="urn:microsoft.com/office/officeart/2008/layout/VerticalCurvedList"/>
    <dgm:cxn modelId="{5B3E32BD-2D6C-47CA-9300-5239ADADCE43}" type="presParOf" srcId="{8623E40C-825B-4F79-B4E3-B5B401F82114}" destId="{6B72963B-AB6C-448A-A9DE-165EF78A1018}" srcOrd="0" destOrd="0" presId="urn:microsoft.com/office/officeart/2008/layout/VerticalCurvedList"/>
    <dgm:cxn modelId="{B4383433-13D0-4EE6-B85D-11830CCA56D9}" type="presParOf" srcId="{90561C55-3C6E-4D53-85E1-2C50BCDDA392}" destId="{D94A32D0-B2B7-4C54-8CA4-976E2F5BB49C}" srcOrd="3" destOrd="0" presId="urn:microsoft.com/office/officeart/2008/layout/VerticalCurvedList"/>
    <dgm:cxn modelId="{3760E86D-2D62-4C4B-9830-225FB8ABE585}" type="presParOf" srcId="{90561C55-3C6E-4D53-85E1-2C50BCDDA392}" destId="{AEE1246D-DD0C-41F2-BF81-CE3F4AAD9AA2}" srcOrd="4" destOrd="0" presId="urn:microsoft.com/office/officeart/2008/layout/VerticalCurvedList"/>
    <dgm:cxn modelId="{6C1C57B0-CFA7-4527-83FC-22163AD907FC}" type="presParOf" srcId="{AEE1246D-DD0C-41F2-BF81-CE3F4AAD9AA2}" destId="{DA7D4017-4434-47DC-8148-E1390DB6871C}" srcOrd="0" destOrd="0" presId="urn:microsoft.com/office/officeart/2008/layout/VerticalCurvedList"/>
    <dgm:cxn modelId="{BBEF2C27-7C14-4CB0-99EA-F1903031BC7C}" type="presParOf" srcId="{90561C55-3C6E-4D53-85E1-2C50BCDDA392}" destId="{9A5BE829-6981-4BDE-88E6-E4AFCA0B6C90}" srcOrd="5" destOrd="0" presId="urn:microsoft.com/office/officeart/2008/layout/VerticalCurvedList"/>
    <dgm:cxn modelId="{C7A48D1C-5ED1-4F42-B9EA-5D4B2EDDFE41}" type="presParOf" srcId="{90561C55-3C6E-4D53-85E1-2C50BCDDA392}" destId="{84B54ED6-1A7D-42BF-A975-EA228A34B3D1}" srcOrd="6" destOrd="0" presId="urn:microsoft.com/office/officeart/2008/layout/VerticalCurvedList"/>
    <dgm:cxn modelId="{655E505D-1D7B-451D-AA7E-73308317A4F5}" type="presParOf" srcId="{84B54ED6-1A7D-42BF-A975-EA228A34B3D1}" destId="{B0C593BE-4658-4C83-A8FF-E78216CFD7E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29759A30-2647-4D4F-909F-D224BE53539D}">
      <dgm:prSet phldr="0"/>
      <dgm:spPr/>
      <dgm:t>
        <a:bodyPr/>
        <a:lstStyle/>
        <a:p>
          <a:r>
            <a:rPr lang="pt-BR" dirty="0">
              <a:solidFill>
                <a:schemeClr val="bg1"/>
              </a:solidFill>
              <a:latin typeface="Arial"/>
              <a:cs typeface="Arial"/>
            </a:rPr>
            <a:t>Melhor monitoramento do progresso.</a:t>
          </a:r>
          <a:endParaRPr lang="en-US" dirty="0">
            <a:solidFill>
              <a:schemeClr val="bg1"/>
            </a:solidFill>
            <a:latin typeface="Arial"/>
            <a:cs typeface="Arial"/>
          </a:endParaRPr>
        </a:p>
      </dgm:t>
    </dgm:pt>
    <dgm:pt modelId="{E0BB4FD6-9A45-4F70-AA9C-556E64303F8D}" type="parTrans" cxnId="{8AD142EB-3616-42E2-BB8A-F6E52FE3F5E2}">
      <dgm:prSet/>
      <dgm:spPr/>
      <dgm:t>
        <a:bodyPr/>
        <a:lstStyle/>
        <a:p>
          <a:endParaRPr lang="en-US"/>
        </a:p>
      </dgm:t>
    </dgm:pt>
    <dgm:pt modelId="{8096CE83-E11A-4E33-90C2-9CC389497312}" type="sibTrans" cxnId="{8AD142EB-3616-42E2-BB8A-F6E52FE3F5E2}">
      <dgm:prSet/>
      <dgm:spPr/>
      <dgm:t>
        <a:bodyPr/>
        <a:lstStyle/>
        <a:p>
          <a:endParaRPr lang="en-US"/>
        </a:p>
      </dgm:t>
    </dgm:pt>
    <dgm:pt modelId="{B4E72E91-532C-4E55-87CA-480A4AC53557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Capacidade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de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resoluções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de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problemas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dirty="0" err="1">
              <a:solidFill>
                <a:schemeClr val="bg1"/>
              </a:solidFill>
              <a:latin typeface="Arial"/>
              <a:cs typeface="Arial"/>
            </a:rPr>
            <a:t>automaticamente</a:t>
          </a:r>
          <a:r>
            <a:rPr lang="en-US" dirty="0">
              <a:solidFill>
                <a:schemeClr val="bg1"/>
              </a:solidFill>
              <a:latin typeface="Arial"/>
              <a:cs typeface="Arial"/>
            </a:rPr>
            <a:t>.</a:t>
          </a:r>
          <a:endParaRPr lang="pt-BR" dirty="0">
            <a:solidFill>
              <a:schemeClr val="bg1"/>
            </a:solidFill>
            <a:latin typeface="Arial"/>
            <a:cs typeface="Arial"/>
          </a:endParaRPr>
        </a:p>
      </dgm:t>
    </dgm:pt>
    <dgm:pt modelId="{9127B9A3-C91D-427B-8439-79DD46DABAB7}" type="parTrans" cxnId="{71893584-3E2E-4D53-A8E7-11C8D12CD52D}">
      <dgm:prSet/>
      <dgm:spPr/>
      <dgm:t>
        <a:bodyPr/>
        <a:lstStyle/>
        <a:p>
          <a:endParaRPr lang="en-US"/>
        </a:p>
      </dgm:t>
    </dgm:pt>
    <dgm:pt modelId="{88991D9F-9320-4954-A0A4-ADB12BAB3394}" type="sibTrans" cxnId="{71893584-3E2E-4D53-A8E7-11C8D12CD52D}">
      <dgm:prSet/>
      <dgm:spPr/>
      <dgm:t>
        <a:bodyPr/>
        <a:lstStyle/>
        <a:p>
          <a:endParaRPr lang="en-US"/>
        </a:p>
      </dgm:t>
    </dgm:pt>
    <dgm:pt modelId="{3A71F938-0758-4EFA-831F-962E385B02B0}">
      <dgm:prSet phldr="0"/>
      <dgm:spPr/>
      <dgm:t>
        <a:bodyPr/>
        <a:lstStyle/>
        <a:p>
          <a:pPr rtl="0">
            <a:lnSpc>
              <a:spcPct val="100000"/>
            </a:lnSpc>
          </a:pPr>
          <a:r>
            <a:rPr lang="pt-BR">
              <a:solidFill>
                <a:schemeClr val="bg1"/>
              </a:solidFill>
              <a:latin typeface="Arial"/>
              <a:cs typeface="Arial"/>
            </a:rPr>
            <a:t>Automação, por meio de assistentes virtuais.</a:t>
          </a:r>
        </a:p>
      </dgm:t>
    </dgm:pt>
    <dgm:pt modelId="{7B2BCA45-1C68-470F-97E8-5CC4E75ABE81}" type="parTrans" cxnId="{7F077EAD-5B4A-4CD9-B96D-327A5AE82C91}">
      <dgm:prSet/>
      <dgm:spPr/>
      <dgm:t>
        <a:bodyPr/>
        <a:lstStyle/>
        <a:p>
          <a:endParaRPr lang="en-US"/>
        </a:p>
      </dgm:t>
    </dgm:pt>
    <dgm:pt modelId="{8CB508F4-63C1-4928-BE55-C36F13409399}" type="sibTrans" cxnId="{7F077EAD-5B4A-4CD9-B96D-327A5AE82C91}">
      <dgm:prSet/>
      <dgm:spPr/>
      <dgm:t>
        <a:bodyPr/>
        <a:lstStyle/>
        <a:p>
          <a:endParaRPr lang="en-US"/>
        </a:p>
      </dgm:t>
    </dgm:pt>
    <dgm:pt modelId="{E4CA83E0-9B65-4869-9E6B-7AB9C08BFAC0}">
      <dgm:prSet phldr="0"/>
      <dgm:spPr/>
      <dgm:t>
        <a:bodyPr/>
        <a:lstStyle/>
        <a:p>
          <a:pPr rtl="0"/>
          <a:r>
            <a:rPr lang="pt-BR" dirty="0">
              <a:solidFill>
                <a:schemeClr val="bg1"/>
              </a:solidFill>
              <a:latin typeface="Arial"/>
              <a:cs typeface="Arial"/>
            </a:rPr>
            <a:t>Seleção da melhor metodologia de GPS para cada projeto.</a:t>
          </a:r>
        </a:p>
      </dgm:t>
    </dgm:pt>
    <dgm:pt modelId="{031677B4-5F55-48A8-BFA3-424CA40F5C98}" type="parTrans" cxnId="{D391D73A-C0E4-4A65-81D8-9324044B4E14}">
      <dgm:prSet/>
      <dgm:spPr/>
      <dgm:t>
        <a:bodyPr/>
        <a:lstStyle/>
        <a:p>
          <a:endParaRPr lang="en-US"/>
        </a:p>
      </dgm:t>
    </dgm:pt>
    <dgm:pt modelId="{D34FFAA0-5AF2-4648-9C08-0E86EDD97F79}" type="sibTrans" cxnId="{D391D73A-C0E4-4A65-81D8-9324044B4E14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60E27EC-A4F9-4456-AD0C-6D9A407FD15A}" type="pres">
      <dgm:prSet presAssocID="{29759A30-2647-4D4F-909F-D224BE53539D}" presName="text_1" presStyleLbl="node1" presStyleIdx="0" presStyleCnt="4">
        <dgm:presLayoutVars>
          <dgm:bulletEnabled val="1"/>
        </dgm:presLayoutVars>
      </dgm:prSet>
      <dgm:spPr/>
    </dgm:pt>
    <dgm:pt modelId="{8623E40C-825B-4F79-B4E3-B5B401F82114}" type="pres">
      <dgm:prSet presAssocID="{29759A30-2647-4D4F-909F-D224BE53539D}" presName="accent_1" presStyleCnt="0"/>
      <dgm:spPr/>
    </dgm:pt>
    <dgm:pt modelId="{6B72963B-AB6C-448A-A9DE-165EF78A1018}" type="pres">
      <dgm:prSet presAssocID="{29759A30-2647-4D4F-909F-D224BE53539D}" presName="accentRepeatNode" presStyleLbl="solidFgAcc1" presStyleIdx="0" presStyleCnt="4"/>
      <dgm:spPr/>
    </dgm:pt>
    <dgm:pt modelId="{D94A32D0-B2B7-4C54-8CA4-976E2F5BB49C}" type="pres">
      <dgm:prSet presAssocID="{B4E72E91-532C-4E55-87CA-480A4AC53557}" presName="text_2" presStyleLbl="node1" presStyleIdx="1" presStyleCnt="4">
        <dgm:presLayoutVars>
          <dgm:bulletEnabled val="1"/>
        </dgm:presLayoutVars>
      </dgm:prSet>
      <dgm:spPr/>
    </dgm:pt>
    <dgm:pt modelId="{AEE1246D-DD0C-41F2-BF81-CE3F4AAD9AA2}" type="pres">
      <dgm:prSet presAssocID="{B4E72E91-532C-4E55-87CA-480A4AC53557}" presName="accent_2" presStyleCnt="0"/>
      <dgm:spPr/>
    </dgm:pt>
    <dgm:pt modelId="{DA7D4017-4434-47DC-8148-E1390DB6871C}" type="pres">
      <dgm:prSet presAssocID="{B4E72E91-532C-4E55-87CA-480A4AC53557}" presName="accentRepeatNode" presStyleLbl="solidFgAcc1" presStyleIdx="1" presStyleCnt="4"/>
      <dgm:spPr/>
    </dgm:pt>
    <dgm:pt modelId="{BAD3225A-468D-4764-A319-5EBA18B5E133}" type="pres">
      <dgm:prSet presAssocID="{3A71F938-0758-4EFA-831F-962E385B02B0}" presName="text_3" presStyleLbl="node1" presStyleIdx="2" presStyleCnt="4">
        <dgm:presLayoutVars>
          <dgm:bulletEnabled val="1"/>
        </dgm:presLayoutVars>
      </dgm:prSet>
      <dgm:spPr/>
    </dgm:pt>
    <dgm:pt modelId="{483BEDC0-1979-4678-A2DB-2CFD419DED8E}" type="pres">
      <dgm:prSet presAssocID="{3A71F938-0758-4EFA-831F-962E385B02B0}" presName="accent_3" presStyleCnt="0"/>
      <dgm:spPr/>
    </dgm:pt>
    <dgm:pt modelId="{7294CBC3-520A-4D76-B1BF-4F4EEEF4AD4E}" type="pres">
      <dgm:prSet presAssocID="{3A71F938-0758-4EFA-831F-962E385B02B0}" presName="accentRepeatNode" presStyleLbl="solidFgAcc1" presStyleIdx="2" presStyleCnt="4"/>
      <dgm:spPr/>
    </dgm:pt>
    <dgm:pt modelId="{B41676B4-959B-49EB-BEA8-1D91F32EEAB9}" type="pres">
      <dgm:prSet presAssocID="{E4CA83E0-9B65-4869-9E6B-7AB9C08BFAC0}" presName="text_4" presStyleLbl="node1" presStyleIdx="3" presStyleCnt="4">
        <dgm:presLayoutVars>
          <dgm:bulletEnabled val="1"/>
        </dgm:presLayoutVars>
      </dgm:prSet>
      <dgm:spPr/>
    </dgm:pt>
    <dgm:pt modelId="{A95C51AC-73F7-4208-A70F-5ACC8BCAC032}" type="pres">
      <dgm:prSet presAssocID="{E4CA83E0-9B65-4869-9E6B-7AB9C08BFAC0}" presName="accent_4" presStyleCnt="0"/>
      <dgm:spPr/>
    </dgm:pt>
    <dgm:pt modelId="{B077C1C9-ECE5-42DE-AC62-23FEF249D591}" type="pres">
      <dgm:prSet presAssocID="{E4CA83E0-9B65-4869-9E6B-7AB9C08BFAC0}" presName="accentRepeatNode" presStyleLbl="solidFgAcc1" presStyleIdx="3" presStyleCnt="4"/>
      <dgm:spPr/>
    </dgm:pt>
  </dgm:ptLst>
  <dgm:cxnLst>
    <dgm:cxn modelId="{18CB872A-B2B5-4F9B-A12C-F3B9B4A98596}" type="presOf" srcId="{8096CE83-E11A-4E33-90C2-9CC389497312}" destId="{D79B43FC-100B-4A0D-A4D5-0D2D04B99064}" srcOrd="0" destOrd="0" presId="urn:microsoft.com/office/officeart/2008/layout/VerticalCurvedList"/>
    <dgm:cxn modelId="{584A6A39-46A1-40FC-9CF9-B35FD20A940B}" type="presOf" srcId="{B4E72E91-532C-4E55-87CA-480A4AC53557}" destId="{D94A32D0-B2B7-4C54-8CA4-976E2F5BB49C}" srcOrd="0" destOrd="0" presId="urn:microsoft.com/office/officeart/2008/layout/VerticalCurvedList"/>
    <dgm:cxn modelId="{D391D73A-C0E4-4A65-81D8-9324044B4E14}" srcId="{7E5AA53B-3EEE-4DE4-BB81-9044890C2946}" destId="{E4CA83E0-9B65-4869-9E6B-7AB9C08BFAC0}" srcOrd="3" destOrd="0" parTransId="{031677B4-5F55-48A8-BFA3-424CA40F5C98}" sibTransId="{D34FFAA0-5AF2-4648-9C08-0E86EDD97F79}"/>
    <dgm:cxn modelId="{4306FD62-609C-45E3-BEDE-44159BD0E4F5}" type="presOf" srcId="{E4CA83E0-9B65-4869-9E6B-7AB9C08BFAC0}" destId="{B41676B4-959B-49EB-BEA8-1D91F32EEAB9}" srcOrd="0" destOrd="0" presId="urn:microsoft.com/office/officeart/2008/layout/VerticalCurvedList"/>
    <dgm:cxn modelId="{CCB67371-D553-4344-B40F-7F3E2BE2D918}" type="presOf" srcId="{3A71F938-0758-4EFA-831F-962E385B02B0}" destId="{BAD3225A-468D-4764-A319-5EBA18B5E133}" srcOrd="0" destOrd="0" presId="urn:microsoft.com/office/officeart/2008/layout/VerticalCurvedList"/>
    <dgm:cxn modelId="{71893584-3E2E-4D53-A8E7-11C8D12CD52D}" srcId="{7E5AA53B-3EEE-4DE4-BB81-9044890C2946}" destId="{B4E72E91-532C-4E55-87CA-480A4AC53557}" srcOrd="1" destOrd="0" parTransId="{9127B9A3-C91D-427B-8439-79DD46DABAB7}" sibTransId="{88991D9F-9320-4954-A0A4-ADB12BAB3394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757CFCA5-FCB0-45A6-9FED-7D58A3D61DE8}" type="presOf" srcId="{29759A30-2647-4D4F-909F-D224BE53539D}" destId="{560E27EC-A4F9-4456-AD0C-6D9A407FD15A}" srcOrd="0" destOrd="0" presId="urn:microsoft.com/office/officeart/2008/layout/VerticalCurvedList"/>
    <dgm:cxn modelId="{7F077EAD-5B4A-4CD9-B96D-327A5AE82C91}" srcId="{7E5AA53B-3EEE-4DE4-BB81-9044890C2946}" destId="{3A71F938-0758-4EFA-831F-962E385B02B0}" srcOrd="2" destOrd="0" parTransId="{7B2BCA45-1C68-470F-97E8-5CC4E75ABE81}" sibTransId="{8CB508F4-63C1-4928-BE55-C36F13409399}"/>
    <dgm:cxn modelId="{8AD142EB-3616-42E2-BB8A-F6E52FE3F5E2}" srcId="{7E5AA53B-3EEE-4DE4-BB81-9044890C2946}" destId="{29759A30-2647-4D4F-909F-D224BE53539D}" srcOrd="0" destOrd="0" parTransId="{E0BB4FD6-9A45-4F70-AA9C-556E64303F8D}" sibTransId="{8096CE83-E11A-4E33-90C2-9CC389497312}"/>
    <dgm:cxn modelId="{B8420498-DE5A-475D-9A60-5CE5FE201060}" type="presParOf" srcId="{57806726-6E60-4ACC-9C1C-7DF9CC365A10}" destId="{90561C55-3C6E-4D53-85E1-2C50BCDDA392}" srcOrd="0" destOrd="0" presId="urn:microsoft.com/office/officeart/2008/layout/VerticalCurvedList"/>
    <dgm:cxn modelId="{7A0EC9E3-11AE-484C-B393-C828C369A9D2}" type="presParOf" srcId="{90561C55-3C6E-4D53-85E1-2C50BCDDA392}" destId="{B6CD42EC-5AD4-4004-AE5B-47EDA668DAA8}" srcOrd="0" destOrd="0" presId="urn:microsoft.com/office/officeart/2008/layout/VerticalCurvedList"/>
    <dgm:cxn modelId="{6F3C8ACA-3885-4029-8E0D-953B95343A36}" type="presParOf" srcId="{B6CD42EC-5AD4-4004-AE5B-47EDA668DAA8}" destId="{963B8EE3-40CC-4A0A-B420-D0BF920973CE}" srcOrd="0" destOrd="0" presId="urn:microsoft.com/office/officeart/2008/layout/VerticalCurvedList"/>
    <dgm:cxn modelId="{E7C1EAD7-7768-4385-829C-79EE2DE9BA17}" type="presParOf" srcId="{B6CD42EC-5AD4-4004-AE5B-47EDA668DAA8}" destId="{D79B43FC-100B-4A0D-A4D5-0D2D04B99064}" srcOrd="1" destOrd="0" presId="urn:microsoft.com/office/officeart/2008/layout/VerticalCurvedList"/>
    <dgm:cxn modelId="{8DE01333-C5D4-49D8-820A-D4BFA45021E1}" type="presParOf" srcId="{B6CD42EC-5AD4-4004-AE5B-47EDA668DAA8}" destId="{3CAD8DA1-8D53-445C-ACE8-D8449E4F0F55}" srcOrd="2" destOrd="0" presId="urn:microsoft.com/office/officeart/2008/layout/VerticalCurvedList"/>
    <dgm:cxn modelId="{39BC1108-8752-43E4-BB36-82D328E9EE5B}" type="presParOf" srcId="{B6CD42EC-5AD4-4004-AE5B-47EDA668DAA8}" destId="{429CABD1-4116-474B-81BF-735E2CA9DD00}" srcOrd="3" destOrd="0" presId="urn:microsoft.com/office/officeart/2008/layout/VerticalCurvedList"/>
    <dgm:cxn modelId="{58AC422F-840A-49DB-85F2-DD375C2DE9DA}" type="presParOf" srcId="{90561C55-3C6E-4D53-85E1-2C50BCDDA392}" destId="{560E27EC-A4F9-4456-AD0C-6D9A407FD15A}" srcOrd="1" destOrd="0" presId="urn:microsoft.com/office/officeart/2008/layout/VerticalCurvedList"/>
    <dgm:cxn modelId="{180E076F-B049-48A5-9DEE-6DFE4A663765}" type="presParOf" srcId="{90561C55-3C6E-4D53-85E1-2C50BCDDA392}" destId="{8623E40C-825B-4F79-B4E3-B5B401F82114}" srcOrd="2" destOrd="0" presId="urn:microsoft.com/office/officeart/2008/layout/VerticalCurvedList"/>
    <dgm:cxn modelId="{526FD574-B5B6-462B-9002-A3E56D5525C1}" type="presParOf" srcId="{8623E40C-825B-4F79-B4E3-B5B401F82114}" destId="{6B72963B-AB6C-448A-A9DE-165EF78A1018}" srcOrd="0" destOrd="0" presId="urn:microsoft.com/office/officeart/2008/layout/VerticalCurvedList"/>
    <dgm:cxn modelId="{194FC95E-E08E-4F52-BBED-0E938DAE73B2}" type="presParOf" srcId="{90561C55-3C6E-4D53-85E1-2C50BCDDA392}" destId="{D94A32D0-B2B7-4C54-8CA4-976E2F5BB49C}" srcOrd="3" destOrd="0" presId="urn:microsoft.com/office/officeart/2008/layout/VerticalCurvedList"/>
    <dgm:cxn modelId="{35BF7F46-2AC5-4B6C-A633-6D634A16389D}" type="presParOf" srcId="{90561C55-3C6E-4D53-85E1-2C50BCDDA392}" destId="{AEE1246D-DD0C-41F2-BF81-CE3F4AAD9AA2}" srcOrd="4" destOrd="0" presId="urn:microsoft.com/office/officeart/2008/layout/VerticalCurvedList"/>
    <dgm:cxn modelId="{2AD2C37B-3FCD-414A-83A8-23946AF06A06}" type="presParOf" srcId="{AEE1246D-DD0C-41F2-BF81-CE3F4AAD9AA2}" destId="{DA7D4017-4434-47DC-8148-E1390DB6871C}" srcOrd="0" destOrd="0" presId="urn:microsoft.com/office/officeart/2008/layout/VerticalCurvedList"/>
    <dgm:cxn modelId="{4F8A3DDB-BFDB-4D6A-A93E-14C945AD17C9}" type="presParOf" srcId="{90561C55-3C6E-4D53-85E1-2C50BCDDA392}" destId="{BAD3225A-468D-4764-A319-5EBA18B5E133}" srcOrd="5" destOrd="0" presId="urn:microsoft.com/office/officeart/2008/layout/VerticalCurvedList"/>
    <dgm:cxn modelId="{1C4F03A2-5740-42C8-A4DA-4DD9A27AE1E4}" type="presParOf" srcId="{90561C55-3C6E-4D53-85E1-2C50BCDDA392}" destId="{483BEDC0-1979-4678-A2DB-2CFD419DED8E}" srcOrd="6" destOrd="0" presId="urn:microsoft.com/office/officeart/2008/layout/VerticalCurvedList"/>
    <dgm:cxn modelId="{2B7A0940-F3C3-4BA5-B71E-035869D18E4F}" type="presParOf" srcId="{483BEDC0-1979-4678-A2DB-2CFD419DED8E}" destId="{7294CBC3-520A-4D76-B1BF-4F4EEEF4AD4E}" srcOrd="0" destOrd="0" presId="urn:microsoft.com/office/officeart/2008/layout/VerticalCurvedList"/>
    <dgm:cxn modelId="{8EBA0CEA-45D1-4CE5-9EF1-3BA9D9C6EF1A}" type="presParOf" srcId="{90561C55-3C6E-4D53-85E1-2C50BCDDA392}" destId="{B41676B4-959B-49EB-BEA8-1D91F32EEAB9}" srcOrd="7" destOrd="0" presId="urn:microsoft.com/office/officeart/2008/layout/VerticalCurvedList"/>
    <dgm:cxn modelId="{BF771023-D782-4131-ABBC-352A946AEC93}" type="presParOf" srcId="{90561C55-3C6E-4D53-85E1-2C50BCDDA392}" destId="{A95C51AC-73F7-4208-A70F-5ACC8BCAC032}" srcOrd="8" destOrd="0" presId="urn:microsoft.com/office/officeart/2008/layout/VerticalCurvedList"/>
    <dgm:cxn modelId="{25C69F2C-713B-46EE-8E5D-964E3269CE52}" type="presParOf" srcId="{A95C51AC-73F7-4208-A70F-5ACC8BCAC032}" destId="{B077C1C9-ECE5-42DE-AC62-23FEF249D5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29759A30-2647-4D4F-909F-D224BE53539D}">
      <dgm:prSet phldr="0"/>
      <dgm:spPr/>
      <dgm:t>
        <a:bodyPr/>
        <a:lstStyle/>
        <a:p>
          <a:r>
            <a:rPr lang="pt-BR" dirty="0">
              <a:solidFill>
                <a:schemeClr val="bg1"/>
              </a:solidFill>
              <a:latin typeface="Arial"/>
              <a:cs typeface="Arial"/>
            </a:rPr>
            <a:t>Automatização da coleta e análise de histórias de usuários.</a:t>
          </a:r>
        </a:p>
      </dgm:t>
    </dgm:pt>
    <dgm:pt modelId="{E0BB4FD6-9A45-4F70-AA9C-556E64303F8D}" type="parTrans" cxnId="{8AD142EB-3616-42E2-BB8A-F6E52FE3F5E2}">
      <dgm:prSet/>
      <dgm:spPr/>
      <dgm:t>
        <a:bodyPr/>
        <a:lstStyle/>
        <a:p>
          <a:endParaRPr lang="en-US"/>
        </a:p>
      </dgm:t>
    </dgm:pt>
    <dgm:pt modelId="{8096CE83-E11A-4E33-90C2-9CC389497312}" type="sibTrans" cxnId="{8AD142EB-3616-42E2-BB8A-F6E52FE3F5E2}">
      <dgm:prSet/>
      <dgm:spPr/>
      <dgm:t>
        <a:bodyPr/>
        <a:lstStyle/>
        <a:p>
          <a:endParaRPr lang="en-US"/>
        </a:p>
      </dgm:t>
    </dgm:pt>
    <dgm:pt modelId="{E4CA83E0-9B65-4869-9E6B-7AB9C08BFAC0}">
      <dgm:prSet phldr="0"/>
      <dgm:spPr/>
      <dgm:t>
        <a:bodyPr/>
        <a:lstStyle/>
        <a:p>
          <a:pPr rtl="0"/>
          <a:r>
            <a:rPr lang="en-US">
              <a:solidFill>
                <a:schemeClr val="bg1"/>
              </a:solidFill>
              <a:latin typeface="Arial"/>
              <a:cs typeface="Arial"/>
            </a:rPr>
            <a:t>Facilitar </a:t>
          </a:r>
          <a:r>
            <a:rPr lang="en-US" err="1">
              <a:solidFill>
                <a:schemeClr val="bg1"/>
              </a:solidFill>
              <a:latin typeface="Arial"/>
              <a:cs typeface="Arial"/>
            </a:rPr>
            <a:t>processos</a:t>
          </a:r>
          <a:r>
            <a:rPr lang="en-US">
              <a:solidFill>
                <a:schemeClr val="bg1"/>
              </a:solidFill>
              <a:latin typeface="Arial"/>
              <a:cs typeface="Arial"/>
            </a:rPr>
            <a:t> de </a:t>
          </a:r>
          <a:r>
            <a:rPr lang="pt-BR">
              <a:solidFill>
                <a:schemeClr val="bg1"/>
              </a:solidFill>
              <a:latin typeface="Arial"/>
              <a:cs typeface="Arial"/>
            </a:rPr>
            <a:t>agendamento e elaborar planos detalhados.</a:t>
          </a:r>
        </a:p>
      </dgm:t>
    </dgm:pt>
    <dgm:pt modelId="{031677B4-5F55-48A8-BFA3-424CA40F5C98}" type="parTrans" cxnId="{D391D73A-C0E4-4A65-81D8-9324044B4E14}">
      <dgm:prSet/>
      <dgm:spPr/>
      <dgm:t>
        <a:bodyPr/>
        <a:lstStyle/>
        <a:p>
          <a:endParaRPr lang="en-US"/>
        </a:p>
      </dgm:t>
    </dgm:pt>
    <dgm:pt modelId="{D34FFAA0-5AF2-4648-9C08-0E86EDD97F79}" type="sibTrans" cxnId="{D391D73A-C0E4-4A65-81D8-9324044B4E14}">
      <dgm:prSet/>
      <dgm:spPr/>
      <dgm:t>
        <a:bodyPr/>
        <a:lstStyle/>
        <a:p>
          <a:endParaRPr lang="en-US"/>
        </a:p>
      </dgm:t>
    </dgm:pt>
    <dgm:pt modelId="{15D0F728-F807-4243-9A35-A1A2927894F3}">
      <dgm:prSet phldr="0"/>
      <dgm:spPr/>
      <dgm:t>
        <a:bodyPr/>
        <a:lstStyle/>
        <a:p>
          <a:pPr rtl="0"/>
          <a:r>
            <a:rPr lang="pt-BR">
              <a:latin typeface="Arial"/>
              <a:cs typeface="Arial"/>
            </a:rPr>
            <a:t>Exibição de status do projeto, benefícios alcançados e possíveis derrapagens.</a:t>
          </a:r>
        </a:p>
      </dgm:t>
    </dgm:pt>
    <dgm:pt modelId="{DAAAE056-0B5C-4166-A4D3-A42ED8A47D6A}" type="parTrans" cxnId="{03A91813-E92C-4203-B5E9-728300C87942}">
      <dgm:prSet/>
      <dgm:spPr/>
      <dgm:t>
        <a:bodyPr/>
        <a:lstStyle/>
        <a:p>
          <a:endParaRPr lang="en-US"/>
        </a:p>
      </dgm:t>
    </dgm:pt>
    <dgm:pt modelId="{CFE7BC07-A861-4AC4-8EE5-013FBFB51F7A}" type="sibTrans" cxnId="{03A91813-E92C-4203-B5E9-728300C87942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60E27EC-A4F9-4456-AD0C-6D9A407FD15A}" type="pres">
      <dgm:prSet presAssocID="{29759A30-2647-4D4F-909F-D224BE53539D}" presName="text_1" presStyleLbl="node1" presStyleIdx="0" presStyleCnt="3">
        <dgm:presLayoutVars>
          <dgm:bulletEnabled val="1"/>
        </dgm:presLayoutVars>
      </dgm:prSet>
      <dgm:spPr/>
    </dgm:pt>
    <dgm:pt modelId="{8623E40C-825B-4F79-B4E3-B5B401F82114}" type="pres">
      <dgm:prSet presAssocID="{29759A30-2647-4D4F-909F-D224BE53539D}" presName="accent_1" presStyleCnt="0"/>
      <dgm:spPr/>
    </dgm:pt>
    <dgm:pt modelId="{6B72963B-AB6C-448A-A9DE-165EF78A1018}" type="pres">
      <dgm:prSet presAssocID="{29759A30-2647-4D4F-909F-D224BE53539D}" presName="accentRepeatNode" presStyleLbl="solidFgAcc1" presStyleIdx="0" presStyleCnt="3"/>
      <dgm:spPr/>
    </dgm:pt>
    <dgm:pt modelId="{5336B0EA-0943-471A-AB28-C1A7A871DD8D}" type="pres">
      <dgm:prSet presAssocID="{E4CA83E0-9B65-4869-9E6B-7AB9C08BFAC0}" presName="text_2" presStyleLbl="node1" presStyleIdx="1" presStyleCnt="3">
        <dgm:presLayoutVars>
          <dgm:bulletEnabled val="1"/>
        </dgm:presLayoutVars>
      </dgm:prSet>
      <dgm:spPr/>
    </dgm:pt>
    <dgm:pt modelId="{69AF0542-9BE9-4C9F-BF3C-73C7EE9430FD}" type="pres">
      <dgm:prSet presAssocID="{E4CA83E0-9B65-4869-9E6B-7AB9C08BFAC0}" presName="accent_2" presStyleCnt="0"/>
      <dgm:spPr/>
    </dgm:pt>
    <dgm:pt modelId="{B077C1C9-ECE5-42DE-AC62-23FEF249D591}" type="pres">
      <dgm:prSet presAssocID="{E4CA83E0-9B65-4869-9E6B-7AB9C08BFAC0}" presName="accentRepeatNode" presStyleLbl="solidFgAcc1" presStyleIdx="1" presStyleCnt="3"/>
      <dgm:spPr/>
    </dgm:pt>
    <dgm:pt modelId="{96986822-02D3-4730-9E4C-EA6BA5C8BD5B}" type="pres">
      <dgm:prSet presAssocID="{15D0F728-F807-4243-9A35-A1A2927894F3}" presName="text_3" presStyleLbl="node1" presStyleIdx="2" presStyleCnt="3">
        <dgm:presLayoutVars>
          <dgm:bulletEnabled val="1"/>
        </dgm:presLayoutVars>
      </dgm:prSet>
      <dgm:spPr/>
    </dgm:pt>
    <dgm:pt modelId="{AE4B62C8-6F7E-4A6F-BB20-5A45D981275F}" type="pres">
      <dgm:prSet presAssocID="{15D0F728-F807-4243-9A35-A1A2927894F3}" presName="accent_3" presStyleCnt="0"/>
      <dgm:spPr/>
    </dgm:pt>
    <dgm:pt modelId="{F6DDAA25-5F9C-41F0-AA82-D128DCD8D767}" type="pres">
      <dgm:prSet presAssocID="{15D0F728-F807-4243-9A35-A1A2927894F3}" presName="accentRepeatNode" presStyleLbl="solidFgAcc1" presStyleIdx="2" presStyleCnt="3"/>
      <dgm:spPr/>
    </dgm:pt>
  </dgm:ptLst>
  <dgm:cxnLst>
    <dgm:cxn modelId="{03A91813-E92C-4203-B5E9-728300C87942}" srcId="{7E5AA53B-3EEE-4DE4-BB81-9044890C2946}" destId="{15D0F728-F807-4243-9A35-A1A2927894F3}" srcOrd="2" destOrd="0" parTransId="{DAAAE056-0B5C-4166-A4D3-A42ED8A47D6A}" sibTransId="{CFE7BC07-A861-4AC4-8EE5-013FBFB51F7A}"/>
    <dgm:cxn modelId="{4DD6DD2D-1D4E-4622-A1E9-5990F2AA9FE5}" type="presOf" srcId="{8096CE83-E11A-4E33-90C2-9CC389497312}" destId="{D79B43FC-100B-4A0D-A4D5-0D2D04B99064}" srcOrd="0" destOrd="0" presId="urn:microsoft.com/office/officeart/2008/layout/VerticalCurvedList"/>
    <dgm:cxn modelId="{4504DB35-42C4-4E38-8E8E-FBC006DD06E0}" type="presOf" srcId="{15D0F728-F807-4243-9A35-A1A2927894F3}" destId="{96986822-02D3-4730-9E4C-EA6BA5C8BD5B}" srcOrd="0" destOrd="0" presId="urn:microsoft.com/office/officeart/2008/layout/VerticalCurvedList"/>
    <dgm:cxn modelId="{9DA44837-DDE3-4642-AEC1-1038D298FC0D}" type="presOf" srcId="{E4CA83E0-9B65-4869-9E6B-7AB9C08BFAC0}" destId="{5336B0EA-0943-471A-AB28-C1A7A871DD8D}" srcOrd="0" destOrd="0" presId="urn:microsoft.com/office/officeart/2008/layout/VerticalCurvedList"/>
    <dgm:cxn modelId="{D391D73A-C0E4-4A65-81D8-9324044B4E14}" srcId="{7E5AA53B-3EEE-4DE4-BB81-9044890C2946}" destId="{E4CA83E0-9B65-4869-9E6B-7AB9C08BFAC0}" srcOrd="1" destOrd="0" parTransId="{031677B4-5F55-48A8-BFA3-424CA40F5C98}" sibTransId="{D34FFAA0-5AF2-4648-9C08-0E86EDD97F7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3825B299-AE7A-43A0-BDF8-B9363D365FE7}" type="presOf" srcId="{29759A30-2647-4D4F-909F-D224BE53539D}" destId="{560E27EC-A4F9-4456-AD0C-6D9A407FD15A}" srcOrd="0" destOrd="0" presId="urn:microsoft.com/office/officeart/2008/layout/VerticalCurvedList"/>
    <dgm:cxn modelId="{8AD142EB-3616-42E2-BB8A-F6E52FE3F5E2}" srcId="{7E5AA53B-3EEE-4DE4-BB81-9044890C2946}" destId="{29759A30-2647-4D4F-909F-D224BE53539D}" srcOrd="0" destOrd="0" parTransId="{E0BB4FD6-9A45-4F70-AA9C-556E64303F8D}" sibTransId="{8096CE83-E11A-4E33-90C2-9CC389497312}"/>
    <dgm:cxn modelId="{8CD3B4B8-5651-4BF8-872B-A5DD746B009B}" type="presParOf" srcId="{57806726-6E60-4ACC-9C1C-7DF9CC365A10}" destId="{90561C55-3C6E-4D53-85E1-2C50BCDDA392}" srcOrd="0" destOrd="0" presId="urn:microsoft.com/office/officeart/2008/layout/VerticalCurvedList"/>
    <dgm:cxn modelId="{43600221-9170-4E8F-8DDB-773FC4B82B63}" type="presParOf" srcId="{90561C55-3C6E-4D53-85E1-2C50BCDDA392}" destId="{B6CD42EC-5AD4-4004-AE5B-47EDA668DAA8}" srcOrd="0" destOrd="0" presId="urn:microsoft.com/office/officeart/2008/layout/VerticalCurvedList"/>
    <dgm:cxn modelId="{822B4030-D0F0-489E-998A-BE807AFCF7CC}" type="presParOf" srcId="{B6CD42EC-5AD4-4004-AE5B-47EDA668DAA8}" destId="{963B8EE3-40CC-4A0A-B420-D0BF920973CE}" srcOrd="0" destOrd="0" presId="urn:microsoft.com/office/officeart/2008/layout/VerticalCurvedList"/>
    <dgm:cxn modelId="{611D8E94-F7F7-4D7A-BA11-A59D8B0E5D67}" type="presParOf" srcId="{B6CD42EC-5AD4-4004-AE5B-47EDA668DAA8}" destId="{D79B43FC-100B-4A0D-A4D5-0D2D04B99064}" srcOrd="1" destOrd="0" presId="urn:microsoft.com/office/officeart/2008/layout/VerticalCurvedList"/>
    <dgm:cxn modelId="{DFD40173-FB51-44A5-BEAE-558F4AA2EBC1}" type="presParOf" srcId="{B6CD42EC-5AD4-4004-AE5B-47EDA668DAA8}" destId="{3CAD8DA1-8D53-445C-ACE8-D8449E4F0F55}" srcOrd="2" destOrd="0" presId="urn:microsoft.com/office/officeart/2008/layout/VerticalCurvedList"/>
    <dgm:cxn modelId="{5BD2893A-C84A-4573-93B6-9152B490DF45}" type="presParOf" srcId="{B6CD42EC-5AD4-4004-AE5B-47EDA668DAA8}" destId="{429CABD1-4116-474B-81BF-735E2CA9DD00}" srcOrd="3" destOrd="0" presId="urn:microsoft.com/office/officeart/2008/layout/VerticalCurvedList"/>
    <dgm:cxn modelId="{B312F7AD-061A-4F79-A7D2-65986784345F}" type="presParOf" srcId="{90561C55-3C6E-4D53-85E1-2C50BCDDA392}" destId="{560E27EC-A4F9-4456-AD0C-6D9A407FD15A}" srcOrd="1" destOrd="0" presId="urn:microsoft.com/office/officeart/2008/layout/VerticalCurvedList"/>
    <dgm:cxn modelId="{BE5F9C8F-2C38-4AA7-92C6-682BCC0EB4C9}" type="presParOf" srcId="{90561C55-3C6E-4D53-85E1-2C50BCDDA392}" destId="{8623E40C-825B-4F79-B4E3-B5B401F82114}" srcOrd="2" destOrd="0" presId="urn:microsoft.com/office/officeart/2008/layout/VerticalCurvedList"/>
    <dgm:cxn modelId="{D4585402-FFC2-4315-AF9B-4DC3E8CDBDC8}" type="presParOf" srcId="{8623E40C-825B-4F79-B4E3-B5B401F82114}" destId="{6B72963B-AB6C-448A-A9DE-165EF78A1018}" srcOrd="0" destOrd="0" presId="urn:microsoft.com/office/officeart/2008/layout/VerticalCurvedList"/>
    <dgm:cxn modelId="{22A6ADD5-99A7-4966-A894-EA188B00735F}" type="presParOf" srcId="{90561C55-3C6E-4D53-85E1-2C50BCDDA392}" destId="{5336B0EA-0943-471A-AB28-C1A7A871DD8D}" srcOrd="3" destOrd="0" presId="urn:microsoft.com/office/officeart/2008/layout/VerticalCurvedList"/>
    <dgm:cxn modelId="{E6EE5357-95A6-418E-AC50-CB18DDEB04D3}" type="presParOf" srcId="{90561C55-3C6E-4D53-85E1-2C50BCDDA392}" destId="{69AF0542-9BE9-4C9F-BF3C-73C7EE9430FD}" srcOrd="4" destOrd="0" presId="urn:microsoft.com/office/officeart/2008/layout/VerticalCurvedList"/>
    <dgm:cxn modelId="{8F633112-43DE-44C3-921D-771F8DD42377}" type="presParOf" srcId="{69AF0542-9BE9-4C9F-BF3C-73C7EE9430FD}" destId="{B077C1C9-ECE5-42DE-AC62-23FEF249D591}" srcOrd="0" destOrd="0" presId="urn:microsoft.com/office/officeart/2008/layout/VerticalCurvedList"/>
    <dgm:cxn modelId="{20F72BDE-2D57-4530-B16F-930DB0199692}" type="presParOf" srcId="{90561C55-3C6E-4D53-85E1-2C50BCDDA392}" destId="{96986822-02D3-4730-9E4C-EA6BA5C8BD5B}" srcOrd="5" destOrd="0" presId="urn:microsoft.com/office/officeart/2008/layout/VerticalCurvedList"/>
    <dgm:cxn modelId="{71694360-F36A-4982-82B7-DA4554B451E3}" type="presParOf" srcId="{90561C55-3C6E-4D53-85E1-2C50BCDDA392}" destId="{AE4B62C8-6F7E-4A6F-BB20-5A45D981275F}" srcOrd="6" destOrd="0" presId="urn:microsoft.com/office/officeart/2008/layout/VerticalCurvedList"/>
    <dgm:cxn modelId="{843309A8-210A-4087-8F24-316A521DF5EC}" type="presParOf" srcId="{AE4B62C8-6F7E-4A6F-BB20-5A45D981275F}" destId="{F6DDAA25-5F9C-41F0-AA82-D128DCD8D7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29759A30-2647-4D4F-909F-D224BE53539D}">
      <dgm:prSet phldr="0"/>
      <dgm:spPr/>
      <dgm:t>
        <a:bodyPr/>
        <a:lstStyle/>
        <a:p>
          <a:pPr rtl="0"/>
          <a:r>
            <a:rPr lang="pt-BR">
              <a:solidFill>
                <a:schemeClr val="bg1"/>
              </a:solidFill>
              <a:latin typeface="Arial"/>
              <a:cs typeface="Arial"/>
            </a:rPr>
            <a:t>Maior concentração em habilidades sociais, liderança, estratégia e visão de negócios.</a:t>
          </a:r>
        </a:p>
      </dgm:t>
    </dgm:pt>
    <dgm:pt modelId="{E0BB4FD6-9A45-4F70-AA9C-556E64303F8D}" type="parTrans" cxnId="{8AD142EB-3616-42E2-BB8A-F6E52FE3F5E2}">
      <dgm:prSet/>
      <dgm:spPr/>
      <dgm:t>
        <a:bodyPr/>
        <a:lstStyle/>
        <a:p>
          <a:endParaRPr lang="en-US"/>
        </a:p>
      </dgm:t>
    </dgm:pt>
    <dgm:pt modelId="{8096CE83-E11A-4E33-90C2-9CC389497312}" type="sibTrans" cxnId="{8AD142EB-3616-42E2-BB8A-F6E52FE3F5E2}">
      <dgm:prSet/>
      <dgm:spPr/>
      <dgm:t>
        <a:bodyPr/>
        <a:lstStyle/>
        <a:p>
          <a:endParaRPr lang="en-US"/>
        </a:p>
      </dgm:t>
    </dgm:pt>
    <dgm:pt modelId="{BA46996E-0567-4BFE-AB6D-6DBEBFE575C2}">
      <dgm:prSet phldr="0"/>
      <dgm:spPr/>
      <dgm:t>
        <a:bodyPr/>
        <a:lstStyle/>
        <a:p>
          <a:pPr rtl="0"/>
          <a:r>
            <a:rPr lang="pt-BR">
              <a:latin typeface="Arial"/>
              <a:cs typeface="Arial"/>
            </a:rPr>
            <a:t>Foco na entrega do projeto e em compreensão de tecnologias.</a:t>
          </a:r>
        </a:p>
      </dgm:t>
    </dgm:pt>
    <dgm:pt modelId="{A08689A4-A31B-49BE-BAD1-8EB3129FE4EF}" type="parTrans" cxnId="{4B80EA99-716F-47A2-8711-FFC7D21D0592}">
      <dgm:prSet/>
      <dgm:spPr/>
    </dgm:pt>
    <dgm:pt modelId="{4CCC84B5-FE86-422A-85D4-4911992D49DA}" type="sibTrans" cxnId="{4B80EA99-716F-47A2-8711-FFC7D21D0592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560E27EC-A4F9-4456-AD0C-6D9A407FD15A}" type="pres">
      <dgm:prSet presAssocID="{29759A30-2647-4D4F-909F-D224BE53539D}" presName="text_1" presStyleLbl="node1" presStyleIdx="0" presStyleCnt="2">
        <dgm:presLayoutVars>
          <dgm:bulletEnabled val="1"/>
        </dgm:presLayoutVars>
      </dgm:prSet>
      <dgm:spPr/>
    </dgm:pt>
    <dgm:pt modelId="{8623E40C-825B-4F79-B4E3-B5B401F82114}" type="pres">
      <dgm:prSet presAssocID="{29759A30-2647-4D4F-909F-D224BE53539D}" presName="accent_1" presStyleCnt="0"/>
      <dgm:spPr/>
    </dgm:pt>
    <dgm:pt modelId="{6B72963B-AB6C-448A-A9DE-165EF78A1018}" type="pres">
      <dgm:prSet presAssocID="{29759A30-2647-4D4F-909F-D224BE53539D}" presName="accentRepeatNode" presStyleLbl="solidFgAcc1" presStyleIdx="0" presStyleCnt="2"/>
      <dgm:spPr/>
    </dgm:pt>
    <dgm:pt modelId="{409DE652-D2F7-45AA-81F5-321C26B8DB98}" type="pres">
      <dgm:prSet presAssocID="{BA46996E-0567-4BFE-AB6D-6DBEBFE575C2}" presName="text_2" presStyleLbl="node1" presStyleIdx="1" presStyleCnt="2">
        <dgm:presLayoutVars>
          <dgm:bulletEnabled val="1"/>
        </dgm:presLayoutVars>
      </dgm:prSet>
      <dgm:spPr/>
    </dgm:pt>
    <dgm:pt modelId="{9C46F8A1-E798-4B55-AE88-89F87A7F68C3}" type="pres">
      <dgm:prSet presAssocID="{BA46996E-0567-4BFE-AB6D-6DBEBFE575C2}" presName="accent_2" presStyleCnt="0"/>
      <dgm:spPr/>
    </dgm:pt>
    <dgm:pt modelId="{00F0AD9C-CEEF-48F5-8DC3-1DCCD1381A48}" type="pres">
      <dgm:prSet presAssocID="{BA46996E-0567-4BFE-AB6D-6DBEBFE575C2}" presName="accentRepeatNode" presStyleLbl="solidFgAcc1" presStyleIdx="1" presStyleCnt="2"/>
      <dgm:spPr/>
    </dgm:pt>
  </dgm:ptLst>
  <dgm:cxnLst>
    <dgm:cxn modelId="{75D86D28-4A0F-4E50-9815-1EEA4A754640}" type="presOf" srcId="{29759A30-2647-4D4F-909F-D224BE53539D}" destId="{560E27EC-A4F9-4456-AD0C-6D9A407FD15A}" srcOrd="0" destOrd="0" presId="urn:microsoft.com/office/officeart/2008/layout/VerticalCurvedList"/>
    <dgm:cxn modelId="{9E548B7A-63E8-46CD-879F-0FE7DA492BBA}" type="presOf" srcId="{BA46996E-0567-4BFE-AB6D-6DBEBFE575C2}" destId="{409DE652-D2F7-45AA-81F5-321C26B8DB98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B80EA99-716F-47A2-8711-FFC7D21D0592}" srcId="{7E5AA53B-3EEE-4DE4-BB81-9044890C2946}" destId="{BA46996E-0567-4BFE-AB6D-6DBEBFE575C2}" srcOrd="1" destOrd="0" parTransId="{A08689A4-A31B-49BE-BAD1-8EB3129FE4EF}" sibTransId="{4CCC84B5-FE86-422A-85D4-4911992D49DA}"/>
    <dgm:cxn modelId="{7EA1E8E6-24AD-46D0-B580-F7CC7C878B32}" type="presOf" srcId="{8096CE83-E11A-4E33-90C2-9CC389497312}" destId="{D79B43FC-100B-4A0D-A4D5-0D2D04B99064}" srcOrd="0" destOrd="0" presId="urn:microsoft.com/office/officeart/2008/layout/VerticalCurvedList"/>
    <dgm:cxn modelId="{8AD142EB-3616-42E2-BB8A-F6E52FE3F5E2}" srcId="{7E5AA53B-3EEE-4DE4-BB81-9044890C2946}" destId="{29759A30-2647-4D4F-909F-D224BE53539D}" srcOrd="0" destOrd="0" parTransId="{E0BB4FD6-9A45-4F70-AA9C-556E64303F8D}" sibTransId="{8096CE83-E11A-4E33-90C2-9CC389497312}"/>
    <dgm:cxn modelId="{05B9FB7F-EE90-4DB8-A15A-C4B9C335AF4E}" type="presParOf" srcId="{57806726-6E60-4ACC-9C1C-7DF9CC365A10}" destId="{90561C55-3C6E-4D53-85E1-2C50BCDDA392}" srcOrd="0" destOrd="0" presId="urn:microsoft.com/office/officeart/2008/layout/VerticalCurvedList"/>
    <dgm:cxn modelId="{F212B3ED-523A-4A3C-897D-B44A840703F8}" type="presParOf" srcId="{90561C55-3C6E-4D53-85E1-2C50BCDDA392}" destId="{B6CD42EC-5AD4-4004-AE5B-47EDA668DAA8}" srcOrd="0" destOrd="0" presId="urn:microsoft.com/office/officeart/2008/layout/VerticalCurvedList"/>
    <dgm:cxn modelId="{A5C6B7DF-7F5E-467C-AE9E-A87A8CC018B3}" type="presParOf" srcId="{B6CD42EC-5AD4-4004-AE5B-47EDA668DAA8}" destId="{963B8EE3-40CC-4A0A-B420-D0BF920973CE}" srcOrd="0" destOrd="0" presId="urn:microsoft.com/office/officeart/2008/layout/VerticalCurvedList"/>
    <dgm:cxn modelId="{128434A4-7692-48C2-843D-A61185D3C286}" type="presParOf" srcId="{B6CD42EC-5AD4-4004-AE5B-47EDA668DAA8}" destId="{D79B43FC-100B-4A0D-A4D5-0D2D04B99064}" srcOrd="1" destOrd="0" presId="urn:microsoft.com/office/officeart/2008/layout/VerticalCurvedList"/>
    <dgm:cxn modelId="{A41BF98A-DD77-4D3A-9C38-DEF66052E4D6}" type="presParOf" srcId="{B6CD42EC-5AD4-4004-AE5B-47EDA668DAA8}" destId="{3CAD8DA1-8D53-445C-ACE8-D8449E4F0F55}" srcOrd="2" destOrd="0" presId="urn:microsoft.com/office/officeart/2008/layout/VerticalCurvedList"/>
    <dgm:cxn modelId="{0595FF31-E0F8-4092-8973-0CF2C7E232DC}" type="presParOf" srcId="{B6CD42EC-5AD4-4004-AE5B-47EDA668DAA8}" destId="{429CABD1-4116-474B-81BF-735E2CA9DD00}" srcOrd="3" destOrd="0" presId="urn:microsoft.com/office/officeart/2008/layout/VerticalCurvedList"/>
    <dgm:cxn modelId="{68E99653-9C34-4925-B5F4-76FC692FA735}" type="presParOf" srcId="{90561C55-3C6E-4D53-85E1-2C50BCDDA392}" destId="{560E27EC-A4F9-4456-AD0C-6D9A407FD15A}" srcOrd="1" destOrd="0" presId="urn:microsoft.com/office/officeart/2008/layout/VerticalCurvedList"/>
    <dgm:cxn modelId="{4AB105E9-ED36-4E8F-85D0-23BE3DC7A962}" type="presParOf" srcId="{90561C55-3C6E-4D53-85E1-2C50BCDDA392}" destId="{8623E40C-825B-4F79-B4E3-B5B401F82114}" srcOrd="2" destOrd="0" presId="urn:microsoft.com/office/officeart/2008/layout/VerticalCurvedList"/>
    <dgm:cxn modelId="{D10604E2-82DC-47C0-8549-B3391A2D571F}" type="presParOf" srcId="{8623E40C-825B-4F79-B4E3-B5B401F82114}" destId="{6B72963B-AB6C-448A-A9DE-165EF78A1018}" srcOrd="0" destOrd="0" presId="urn:microsoft.com/office/officeart/2008/layout/VerticalCurvedList"/>
    <dgm:cxn modelId="{B65E6C83-7A72-4A4B-9F08-31B2E6AF1D8E}" type="presParOf" srcId="{90561C55-3C6E-4D53-85E1-2C50BCDDA392}" destId="{409DE652-D2F7-45AA-81F5-321C26B8DB98}" srcOrd="3" destOrd="0" presId="urn:microsoft.com/office/officeart/2008/layout/VerticalCurvedList"/>
    <dgm:cxn modelId="{78047AE8-5AD8-4EB2-B09B-DB6E41EA8950}" type="presParOf" srcId="{90561C55-3C6E-4D53-85E1-2C50BCDDA392}" destId="{9C46F8A1-E798-4B55-AE88-89F87A7F68C3}" srcOrd="4" destOrd="0" presId="urn:microsoft.com/office/officeart/2008/layout/VerticalCurvedList"/>
    <dgm:cxn modelId="{F2A0A321-3F13-4B59-B716-B3E2963CD216}" type="presParOf" srcId="{9C46F8A1-E798-4B55-AE88-89F87A7F68C3}" destId="{00F0AD9C-CEEF-48F5-8DC3-1DCCD1381A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29759A30-2647-4D4F-909F-D224BE53539D}">
      <dgm:prSet phldr="0"/>
      <dgm:spPr/>
      <dgm:t>
        <a:bodyPr/>
        <a:lstStyle/>
        <a:p>
          <a:pPr rtl="0"/>
          <a:r>
            <a:rPr lang="pt-BR">
              <a:latin typeface="Arial"/>
              <a:cs typeface="Arial"/>
            </a:rPr>
            <a:t>Investimento significativo em tecnologia para implementação de IA.</a:t>
          </a:r>
        </a:p>
      </dgm:t>
    </dgm:pt>
    <dgm:pt modelId="{E0BB4FD6-9A45-4F70-AA9C-556E64303F8D}" type="parTrans" cxnId="{8AD142EB-3616-42E2-BB8A-F6E52FE3F5E2}">
      <dgm:prSet/>
      <dgm:spPr/>
      <dgm:t>
        <a:bodyPr/>
        <a:lstStyle/>
        <a:p>
          <a:endParaRPr lang="en-US"/>
        </a:p>
      </dgm:t>
    </dgm:pt>
    <dgm:pt modelId="{8096CE83-E11A-4E33-90C2-9CC389497312}" type="sibTrans" cxnId="{8AD142EB-3616-42E2-BB8A-F6E52FE3F5E2}">
      <dgm:prSet/>
      <dgm:spPr/>
      <dgm:t>
        <a:bodyPr/>
        <a:lstStyle/>
        <a:p>
          <a:endParaRPr lang="en-US"/>
        </a:p>
      </dgm:t>
    </dgm:pt>
    <dgm:pt modelId="{BA46996E-0567-4BFE-AB6D-6DBEBFE575C2}">
      <dgm:prSet phldr="0"/>
      <dgm:spPr/>
      <dgm:t>
        <a:bodyPr/>
        <a:lstStyle/>
        <a:p>
          <a:pPr rtl="0"/>
          <a:r>
            <a:rPr lang="pt-BR">
              <a:latin typeface="Arial"/>
              <a:cs typeface="Arial"/>
            </a:rPr>
            <a:t>Aquisição de hardware, software e contratação de especialistas em IA.</a:t>
          </a:r>
        </a:p>
      </dgm:t>
    </dgm:pt>
    <dgm:pt modelId="{A08689A4-A31B-49BE-BAD1-8EB3129FE4EF}" type="parTrans" cxnId="{4B80EA99-716F-47A2-8711-FFC7D21D0592}">
      <dgm:prSet/>
      <dgm:spPr/>
    </dgm:pt>
    <dgm:pt modelId="{4CCC84B5-FE86-422A-85D4-4911992D49DA}" type="sibTrans" cxnId="{4B80EA99-716F-47A2-8711-FFC7D21D0592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560E27EC-A4F9-4456-AD0C-6D9A407FD15A}" type="pres">
      <dgm:prSet presAssocID="{29759A30-2647-4D4F-909F-D224BE53539D}" presName="text_1" presStyleLbl="node1" presStyleIdx="0" presStyleCnt="2">
        <dgm:presLayoutVars>
          <dgm:bulletEnabled val="1"/>
        </dgm:presLayoutVars>
      </dgm:prSet>
      <dgm:spPr/>
    </dgm:pt>
    <dgm:pt modelId="{8623E40C-825B-4F79-B4E3-B5B401F82114}" type="pres">
      <dgm:prSet presAssocID="{29759A30-2647-4D4F-909F-D224BE53539D}" presName="accent_1" presStyleCnt="0"/>
      <dgm:spPr/>
    </dgm:pt>
    <dgm:pt modelId="{6B72963B-AB6C-448A-A9DE-165EF78A1018}" type="pres">
      <dgm:prSet presAssocID="{29759A30-2647-4D4F-909F-D224BE53539D}" presName="accentRepeatNode" presStyleLbl="solidFgAcc1" presStyleIdx="0" presStyleCnt="2"/>
      <dgm:spPr/>
    </dgm:pt>
    <dgm:pt modelId="{409DE652-D2F7-45AA-81F5-321C26B8DB98}" type="pres">
      <dgm:prSet presAssocID="{BA46996E-0567-4BFE-AB6D-6DBEBFE575C2}" presName="text_2" presStyleLbl="node1" presStyleIdx="1" presStyleCnt="2">
        <dgm:presLayoutVars>
          <dgm:bulletEnabled val="1"/>
        </dgm:presLayoutVars>
      </dgm:prSet>
      <dgm:spPr/>
    </dgm:pt>
    <dgm:pt modelId="{9C46F8A1-E798-4B55-AE88-89F87A7F68C3}" type="pres">
      <dgm:prSet presAssocID="{BA46996E-0567-4BFE-AB6D-6DBEBFE575C2}" presName="accent_2" presStyleCnt="0"/>
      <dgm:spPr/>
    </dgm:pt>
    <dgm:pt modelId="{00F0AD9C-CEEF-48F5-8DC3-1DCCD1381A48}" type="pres">
      <dgm:prSet presAssocID="{BA46996E-0567-4BFE-AB6D-6DBEBFE575C2}" presName="accentRepeatNode" presStyleLbl="solidFgAcc1" presStyleIdx="1" presStyleCnt="2"/>
      <dgm:spPr/>
    </dgm:pt>
  </dgm:ptLst>
  <dgm:cxnLst>
    <dgm:cxn modelId="{2993B748-7A10-4A6F-AF2D-9EC31859E209}" type="presOf" srcId="{8096CE83-E11A-4E33-90C2-9CC389497312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B80EA99-716F-47A2-8711-FFC7D21D0592}" srcId="{7E5AA53B-3EEE-4DE4-BB81-9044890C2946}" destId="{BA46996E-0567-4BFE-AB6D-6DBEBFE575C2}" srcOrd="1" destOrd="0" parTransId="{A08689A4-A31B-49BE-BAD1-8EB3129FE4EF}" sibTransId="{4CCC84B5-FE86-422A-85D4-4911992D49DA}"/>
    <dgm:cxn modelId="{C08452DD-6BD8-4496-925D-5973D9497C31}" type="presOf" srcId="{29759A30-2647-4D4F-909F-D224BE53539D}" destId="{560E27EC-A4F9-4456-AD0C-6D9A407FD15A}" srcOrd="0" destOrd="0" presId="urn:microsoft.com/office/officeart/2008/layout/VerticalCurvedList"/>
    <dgm:cxn modelId="{98140BEB-5277-4360-BE54-E58221E721DB}" type="presOf" srcId="{BA46996E-0567-4BFE-AB6D-6DBEBFE575C2}" destId="{409DE652-D2F7-45AA-81F5-321C26B8DB98}" srcOrd="0" destOrd="0" presId="urn:microsoft.com/office/officeart/2008/layout/VerticalCurvedList"/>
    <dgm:cxn modelId="{8AD142EB-3616-42E2-BB8A-F6E52FE3F5E2}" srcId="{7E5AA53B-3EEE-4DE4-BB81-9044890C2946}" destId="{29759A30-2647-4D4F-909F-D224BE53539D}" srcOrd="0" destOrd="0" parTransId="{E0BB4FD6-9A45-4F70-AA9C-556E64303F8D}" sibTransId="{8096CE83-E11A-4E33-90C2-9CC389497312}"/>
    <dgm:cxn modelId="{05B9FB7F-EE90-4DB8-A15A-C4B9C335AF4E}" type="presParOf" srcId="{57806726-6E60-4ACC-9C1C-7DF9CC365A10}" destId="{90561C55-3C6E-4D53-85E1-2C50BCDDA392}" srcOrd="0" destOrd="0" presId="urn:microsoft.com/office/officeart/2008/layout/VerticalCurvedList"/>
    <dgm:cxn modelId="{03F74B2E-3F12-4150-9375-690C05584DC1}" type="presParOf" srcId="{90561C55-3C6E-4D53-85E1-2C50BCDDA392}" destId="{B6CD42EC-5AD4-4004-AE5B-47EDA668DAA8}" srcOrd="0" destOrd="0" presId="urn:microsoft.com/office/officeart/2008/layout/VerticalCurvedList"/>
    <dgm:cxn modelId="{8B1B3FA7-6CBF-485E-A7AD-A60372BF1AB7}" type="presParOf" srcId="{B6CD42EC-5AD4-4004-AE5B-47EDA668DAA8}" destId="{963B8EE3-40CC-4A0A-B420-D0BF920973CE}" srcOrd="0" destOrd="0" presId="urn:microsoft.com/office/officeart/2008/layout/VerticalCurvedList"/>
    <dgm:cxn modelId="{93402B43-17CB-4065-944F-B0219D067CDA}" type="presParOf" srcId="{B6CD42EC-5AD4-4004-AE5B-47EDA668DAA8}" destId="{D79B43FC-100B-4A0D-A4D5-0D2D04B99064}" srcOrd="1" destOrd="0" presId="urn:microsoft.com/office/officeart/2008/layout/VerticalCurvedList"/>
    <dgm:cxn modelId="{D1D0A38D-826C-4C20-94ED-79D7E1C618E8}" type="presParOf" srcId="{B6CD42EC-5AD4-4004-AE5B-47EDA668DAA8}" destId="{3CAD8DA1-8D53-445C-ACE8-D8449E4F0F55}" srcOrd="2" destOrd="0" presId="urn:microsoft.com/office/officeart/2008/layout/VerticalCurvedList"/>
    <dgm:cxn modelId="{EE5EDE44-B3CB-4B72-BBDD-029F00D24796}" type="presParOf" srcId="{B6CD42EC-5AD4-4004-AE5B-47EDA668DAA8}" destId="{429CABD1-4116-474B-81BF-735E2CA9DD00}" srcOrd="3" destOrd="0" presId="urn:microsoft.com/office/officeart/2008/layout/VerticalCurvedList"/>
    <dgm:cxn modelId="{ED6337F7-35C9-42EC-A966-37823467A8C5}" type="presParOf" srcId="{90561C55-3C6E-4D53-85E1-2C50BCDDA392}" destId="{560E27EC-A4F9-4456-AD0C-6D9A407FD15A}" srcOrd="1" destOrd="0" presId="urn:microsoft.com/office/officeart/2008/layout/VerticalCurvedList"/>
    <dgm:cxn modelId="{1F0185D6-0EE8-45A7-AD0F-A079805ED55C}" type="presParOf" srcId="{90561C55-3C6E-4D53-85E1-2C50BCDDA392}" destId="{8623E40C-825B-4F79-B4E3-B5B401F82114}" srcOrd="2" destOrd="0" presId="urn:microsoft.com/office/officeart/2008/layout/VerticalCurvedList"/>
    <dgm:cxn modelId="{B8019F23-7163-469D-875A-3DB356151CE8}" type="presParOf" srcId="{8623E40C-825B-4F79-B4E3-B5B401F82114}" destId="{6B72963B-AB6C-448A-A9DE-165EF78A1018}" srcOrd="0" destOrd="0" presId="urn:microsoft.com/office/officeart/2008/layout/VerticalCurvedList"/>
    <dgm:cxn modelId="{504C87BD-4F69-4F25-B86F-7DD4277251C2}" type="presParOf" srcId="{90561C55-3C6E-4D53-85E1-2C50BCDDA392}" destId="{409DE652-D2F7-45AA-81F5-321C26B8DB98}" srcOrd="3" destOrd="0" presId="urn:microsoft.com/office/officeart/2008/layout/VerticalCurvedList"/>
    <dgm:cxn modelId="{950EAFA3-56AE-4830-88E3-1315CA6821AB}" type="presParOf" srcId="{90561C55-3C6E-4D53-85E1-2C50BCDDA392}" destId="{9C46F8A1-E798-4B55-AE88-89F87A7F68C3}" srcOrd="4" destOrd="0" presId="urn:microsoft.com/office/officeart/2008/layout/VerticalCurvedList"/>
    <dgm:cxn modelId="{6F4F4052-E63B-461A-A405-6AE83FB1D353}" type="presParOf" srcId="{9C46F8A1-E798-4B55-AE88-89F87A7F68C3}" destId="{00F0AD9C-CEEF-48F5-8DC3-1DCCD1381A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29759A30-2647-4D4F-909F-D224BE53539D}">
      <dgm:prSet phldr="0"/>
      <dgm:spPr/>
      <dgm:t>
        <a:bodyPr/>
        <a:lstStyle/>
        <a:p>
          <a:pPr rtl="0"/>
          <a:r>
            <a:rPr lang="pt-BR">
              <a:latin typeface="Arial"/>
              <a:cs typeface="Arial"/>
            </a:rPr>
            <a:t>A integração requer conhecimento especializado.</a:t>
          </a:r>
        </a:p>
      </dgm:t>
    </dgm:pt>
    <dgm:pt modelId="{E0BB4FD6-9A45-4F70-AA9C-556E64303F8D}" type="parTrans" cxnId="{8AD142EB-3616-42E2-BB8A-F6E52FE3F5E2}">
      <dgm:prSet/>
      <dgm:spPr/>
      <dgm:t>
        <a:bodyPr/>
        <a:lstStyle/>
        <a:p>
          <a:endParaRPr lang="en-US"/>
        </a:p>
      </dgm:t>
    </dgm:pt>
    <dgm:pt modelId="{8096CE83-E11A-4E33-90C2-9CC389497312}" type="sibTrans" cxnId="{8AD142EB-3616-42E2-BB8A-F6E52FE3F5E2}">
      <dgm:prSet/>
      <dgm:spPr/>
      <dgm:t>
        <a:bodyPr/>
        <a:lstStyle/>
        <a:p>
          <a:endParaRPr lang="en-US"/>
        </a:p>
      </dgm:t>
    </dgm:pt>
    <dgm:pt modelId="{BA46996E-0567-4BFE-AB6D-6DBEBFE575C2}">
      <dgm:prSet phldr="0"/>
      <dgm:spPr/>
      <dgm:t>
        <a:bodyPr/>
        <a:lstStyle/>
        <a:p>
          <a:pPr rtl="0"/>
          <a:r>
            <a:rPr lang="pt-BR">
              <a:latin typeface="Arial"/>
              <a:cs typeface="Arial"/>
            </a:rPr>
            <a:t>Difícil interpretação, complicando decisões.</a:t>
          </a:r>
        </a:p>
      </dgm:t>
    </dgm:pt>
    <dgm:pt modelId="{A08689A4-A31B-49BE-BAD1-8EB3129FE4EF}" type="parTrans" cxnId="{4B80EA99-716F-47A2-8711-FFC7D21D0592}">
      <dgm:prSet/>
      <dgm:spPr/>
    </dgm:pt>
    <dgm:pt modelId="{4CCC84B5-FE86-422A-85D4-4911992D49DA}" type="sibTrans" cxnId="{4B80EA99-716F-47A2-8711-FFC7D21D0592}">
      <dgm:prSet/>
      <dgm:spPr/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2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2"/>
      <dgm:spPr/>
    </dgm:pt>
    <dgm:pt modelId="{429CABD1-4116-474B-81BF-735E2CA9DD00}" type="pres">
      <dgm:prSet presAssocID="{7E5AA53B-3EEE-4DE4-BB81-9044890C2946}" presName="dstNode" presStyleLbl="node1" presStyleIdx="0" presStyleCnt="2"/>
      <dgm:spPr/>
    </dgm:pt>
    <dgm:pt modelId="{560E27EC-A4F9-4456-AD0C-6D9A407FD15A}" type="pres">
      <dgm:prSet presAssocID="{29759A30-2647-4D4F-909F-D224BE53539D}" presName="text_1" presStyleLbl="node1" presStyleIdx="0" presStyleCnt="2">
        <dgm:presLayoutVars>
          <dgm:bulletEnabled val="1"/>
        </dgm:presLayoutVars>
      </dgm:prSet>
      <dgm:spPr/>
    </dgm:pt>
    <dgm:pt modelId="{8623E40C-825B-4F79-B4E3-B5B401F82114}" type="pres">
      <dgm:prSet presAssocID="{29759A30-2647-4D4F-909F-D224BE53539D}" presName="accent_1" presStyleCnt="0"/>
      <dgm:spPr/>
    </dgm:pt>
    <dgm:pt modelId="{6B72963B-AB6C-448A-A9DE-165EF78A1018}" type="pres">
      <dgm:prSet presAssocID="{29759A30-2647-4D4F-909F-D224BE53539D}" presName="accentRepeatNode" presStyleLbl="solidFgAcc1" presStyleIdx="0" presStyleCnt="2"/>
      <dgm:spPr/>
    </dgm:pt>
    <dgm:pt modelId="{409DE652-D2F7-45AA-81F5-321C26B8DB98}" type="pres">
      <dgm:prSet presAssocID="{BA46996E-0567-4BFE-AB6D-6DBEBFE575C2}" presName="text_2" presStyleLbl="node1" presStyleIdx="1" presStyleCnt="2">
        <dgm:presLayoutVars>
          <dgm:bulletEnabled val="1"/>
        </dgm:presLayoutVars>
      </dgm:prSet>
      <dgm:spPr/>
    </dgm:pt>
    <dgm:pt modelId="{9C46F8A1-E798-4B55-AE88-89F87A7F68C3}" type="pres">
      <dgm:prSet presAssocID="{BA46996E-0567-4BFE-AB6D-6DBEBFE575C2}" presName="accent_2" presStyleCnt="0"/>
      <dgm:spPr/>
    </dgm:pt>
    <dgm:pt modelId="{00F0AD9C-CEEF-48F5-8DC3-1DCCD1381A48}" type="pres">
      <dgm:prSet presAssocID="{BA46996E-0567-4BFE-AB6D-6DBEBFE575C2}" presName="accentRepeatNode" presStyleLbl="solidFgAcc1" presStyleIdx="1" presStyleCnt="2"/>
      <dgm:spPr/>
    </dgm:pt>
  </dgm:ptLst>
  <dgm:cxnLst>
    <dgm:cxn modelId="{2993B748-7A10-4A6F-AF2D-9EC31859E209}" type="presOf" srcId="{8096CE83-E11A-4E33-90C2-9CC389497312}" destId="{D79B43FC-100B-4A0D-A4D5-0D2D04B99064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B80EA99-716F-47A2-8711-FFC7D21D0592}" srcId="{7E5AA53B-3EEE-4DE4-BB81-9044890C2946}" destId="{BA46996E-0567-4BFE-AB6D-6DBEBFE575C2}" srcOrd="1" destOrd="0" parTransId="{A08689A4-A31B-49BE-BAD1-8EB3129FE4EF}" sibTransId="{4CCC84B5-FE86-422A-85D4-4911992D49DA}"/>
    <dgm:cxn modelId="{C08452DD-6BD8-4496-925D-5973D9497C31}" type="presOf" srcId="{29759A30-2647-4D4F-909F-D224BE53539D}" destId="{560E27EC-A4F9-4456-AD0C-6D9A407FD15A}" srcOrd="0" destOrd="0" presId="urn:microsoft.com/office/officeart/2008/layout/VerticalCurvedList"/>
    <dgm:cxn modelId="{98140BEB-5277-4360-BE54-E58221E721DB}" type="presOf" srcId="{BA46996E-0567-4BFE-AB6D-6DBEBFE575C2}" destId="{409DE652-D2F7-45AA-81F5-321C26B8DB98}" srcOrd="0" destOrd="0" presId="urn:microsoft.com/office/officeart/2008/layout/VerticalCurvedList"/>
    <dgm:cxn modelId="{8AD142EB-3616-42E2-BB8A-F6E52FE3F5E2}" srcId="{7E5AA53B-3EEE-4DE4-BB81-9044890C2946}" destId="{29759A30-2647-4D4F-909F-D224BE53539D}" srcOrd="0" destOrd="0" parTransId="{E0BB4FD6-9A45-4F70-AA9C-556E64303F8D}" sibTransId="{8096CE83-E11A-4E33-90C2-9CC389497312}"/>
    <dgm:cxn modelId="{05B9FB7F-EE90-4DB8-A15A-C4B9C335AF4E}" type="presParOf" srcId="{57806726-6E60-4ACC-9C1C-7DF9CC365A10}" destId="{90561C55-3C6E-4D53-85E1-2C50BCDDA392}" srcOrd="0" destOrd="0" presId="urn:microsoft.com/office/officeart/2008/layout/VerticalCurvedList"/>
    <dgm:cxn modelId="{03F74B2E-3F12-4150-9375-690C05584DC1}" type="presParOf" srcId="{90561C55-3C6E-4D53-85E1-2C50BCDDA392}" destId="{B6CD42EC-5AD4-4004-AE5B-47EDA668DAA8}" srcOrd="0" destOrd="0" presId="urn:microsoft.com/office/officeart/2008/layout/VerticalCurvedList"/>
    <dgm:cxn modelId="{8B1B3FA7-6CBF-485E-A7AD-A60372BF1AB7}" type="presParOf" srcId="{B6CD42EC-5AD4-4004-AE5B-47EDA668DAA8}" destId="{963B8EE3-40CC-4A0A-B420-D0BF920973CE}" srcOrd="0" destOrd="0" presId="urn:microsoft.com/office/officeart/2008/layout/VerticalCurvedList"/>
    <dgm:cxn modelId="{93402B43-17CB-4065-944F-B0219D067CDA}" type="presParOf" srcId="{B6CD42EC-5AD4-4004-AE5B-47EDA668DAA8}" destId="{D79B43FC-100B-4A0D-A4D5-0D2D04B99064}" srcOrd="1" destOrd="0" presId="urn:microsoft.com/office/officeart/2008/layout/VerticalCurvedList"/>
    <dgm:cxn modelId="{D1D0A38D-826C-4C20-94ED-79D7E1C618E8}" type="presParOf" srcId="{B6CD42EC-5AD4-4004-AE5B-47EDA668DAA8}" destId="{3CAD8DA1-8D53-445C-ACE8-D8449E4F0F55}" srcOrd="2" destOrd="0" presId="urn:microsoft.com/office/officeart/2008/layout/VerticalCurvedList"/>
    <dgm:cxn modelId="{EE5EDE44-B3CB-4B72-BBDD-029F00D24796}" type="presParOf" srcId="{B6CD42EC-5AD4-4004-AE5B-47EDA668DAA8}" destId="{429CABD1-4116-474B-81BF-735E2CA9DD00}" srcOrd="3" destOrd="0" presId="urn:microsoft.com/office/officeart/2008/layout/VerticalCurvedList"/>
    <dgm:cxn modelId="{ED6337F7-35C9-42EC-A966-37823467A8C5}" type="presParOf" srcId="{90561C55-3C6E-4D53-85E1-2C50BCDDA392}" destId="{560E27EC-A4F9-4456-AD0C-6D9A407FD15A}" srcOrd="1" destOrd="0" presId="urn:microsoft.com/office/officeart/2008/layout/VerticalCurvedList"/>
    <dgm:cxn modelId="{1F0185D6-0EE8-45A7-AD0F-A079805ED55C}" type="presParOf" srcId="{90561C55-3C6E-4D53-85E1-2C50BCDDA392}" destId="{8623E40C-825B-4F79-B4E3-B5B401F82114}" srcOrd="2" destOrd="0" presId="urn:microsoft.com/office/officeart/2008/layout/VerticalCurvedList"/>
    <dgm:cxn modelId="{B8019F23-7163-469D-875A-3DB356151CE8}" type="presParOf" srcId="{8623E40C-825B-4F79-B4E3-B5B401F82114}" destId="{6B72963B-AB6C-448A-A9DE-165EF78A1018}" srcOrd="0" destOrd="0" presId="urn:microsoft.com/office/officeart/2008/layout/VerticalCurvedList"/>
    <dgm:cxn modelId="{504C87BD-4F69-4F25-B86F-7DD4277251C2}" type="presParOf" srcId="{90561C55-3C6E-4D53-85E1-2C50BCDDA392}" destId="{409DE652-D2F7-45AA-81F5-321C26B8DB98}" srcOrd="3" destOrd="0" presId="urn:microsoft.com/office/officeart/2008/layout/VerticalCurvedList"/>
    <dgm:cxn modelId="{950EAFA3-56AE-4830-88E3-1315CA6821AB}" type="presParOf" srcId="{90561C55-3C6E-4D53-85E1-2C50BCDDA392}" destId="{9C46F8A1-E798-4B55-AE88-89F87A7F68C3}" srcOrd="4" destOrd="0" presId="urn:microsoft.com/office/officeart/2008/layout/VerticalCurvedList"/>
    <dgm:cxn modelId="{6F4F4052-E63B-461A-A405-6AE83FB1D353}" type="presParOf" srcId="{9C46F8A1-E798-4B55-AE88-89F87A7F68C3}" destId="{00F0AD9C-CEEF-48F5-8DC3-1DCCD1381A4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E27EC-A4F9-4456-AD0C-6D9A407FD15A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Seleção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 de </a:t>
          </a: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projetos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 que </a:t>
          </a: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tenham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maiores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 chances de </a:t>
          </a:r>
          <a:r>
            <a:rPr lang="pt-BR" sz="2000" kern="1200" dirty="0">
              <a:solidFill>
                <a:schemeClr val="bg1"/>
              </a:solidFill>
              <a:latin typeface="Arial"/>
              <a:cs typeface="Arial"/>
            </a:rPr>
            <a:t>sucesso.</a:t>
          </a:r>
        </a:p>
      </dsp:txBody>
      <dsp:txXfrm>
        <a:off x="496568" y="356393"/>
        <a:ext cx="6310391" cy="712787"/>
      </dsp:txXfrm>
    </dsp:sp>
    <dsp:sp modelId="{6B72963B-AB6C-448A-A9DE-165EF78A101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4A32D0-B2B7-4C54-8CA4-976E2F5BB49C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Identificação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mais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rápida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 de </a:t>
          </a: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projetos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prontos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 para o </a:t>
          </a:r>
          <a:r>
            <a:rPr lang="pt-BR" sz="2000" kern="1200" dirty="0">
              <a:solidFill>
                <a:schemeClr val="bg1"/>
              </a:solidFill>
              <a:latin typeface="Arial"/>
              <a:cs typeface="Arial"/>
            </a:rPr>
            <a:t>lançamento.</a:t>
          </a:r>
          <a:endParaRPr lang="en-US" sz="2000" kern="1200" dirty="0">
            <a:solidFill>
              <a:schemeClr val="bg1"/>
            </a:solidFill>
            <a:latin typeface="Arial"/>
            <a:cs typeface="Arial"/>
          </a:endParaRPr>
        </a:p>
      </dsp:txBody>
      <dsp:txXfrm>
        <a:off x="755666" y="1425575"/>
        <a:ext cx="6051292" cy="712787"/>
      </dsp:txXfrm>
    </dsp:sp>
    <dsp:sp modelId="{DA7D4017-4434-47DC-8148-E1390DB6871C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A5BE829-6981-4BDE-88E6-E4AFCA0B6C90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0800" rIns="50800" bIns="50800" numCol="1" spcCol="1270" anchor="ctr" anchorCtr="0">
          <a:noAutofit/>
        </a:bodyPr>
        <a:lstStyle/>
        <a:p>
          <a:pPr marL="0" lvl="0" indent="0" algn="l" defTabSz="8890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solidFill>
                <a:schemeClr val="bg1"/>
              </a:solidFill>
              <a:latin typeface="Arial"/>
              <a:cs typeface="Arial"/>
            </a:rPr>
            <a:t>Melhor</a:t>
          </a:r>
          <a:r>
            <a:rPr lang="en-US" sz="2000" kern="1200" dirty="0">
              <a:solidFill>
                <a:schemeClr val="bg1"/>
              </a:solidFill>
              <a:latin typeface="Arial"/>
              <a:cs typeface="Arial"/>
            </a:rPr>
            <a:t> </a:t>
          </a:r>
          <a:r>
            <a:rPr lang="pt-BR" sz="2000" kern="1200" dirty="0">
              <a:solidFill>
                <a:schemeClr val="bg1"/>
              </a:solidFill>
              <a:latin typeface="Arial"/>
              <a:cs typeface="Arial"/>
            </a:rPr>
            <a:t>visão geral dos riscos existentes.</a:t>
          </a:r>
        </a:p>
      </dsp:txBody>
      <dsp:txXfrm>
        <a:off x="496568" y="2494756"/>
        <a:ext cx="6310391" cy="712787"/>
      </dsp:txXfrm>
    </dsp:sp>
    <dsp:sp modelId="{B0C593BE-4658-4C83-A8FF-E78216CFD7E1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E27EC-A4F9-4456-AD0C-6D9A407FD15A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5194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1"/>
              </a:solidFill>
              <a:latin typeface="Arial"/>
              <a:cs typeface="Arial"/>
            </a:rPr>
            <a:t>Melhor monitoramento do progresso.</a:t>
          </a:r>
          <a:endParaRPr lang="en-US" sz="1600" kern="1200" dirty="0">
            <a:solidFill>
              <a:schemeClr val="bg1"/>
            </a:solidFill>
            <a:latin typeface="Arial"/>
            <a:cs typeface="Arial"/>
          </a:endParaRPr>
        </a:p>
      </dsp:txBody>
      <dsp:txXfrm>
        <a:off x="404618" y="273995"/>
        <a:ext cx="6402340" cy="548276"/>
      </dsp:txXfrm>
    </dsp:sp>
    <dsp:sp modelId="{6B72963B-AB6C-448A-A9DE-165EF78A1018}">
      <dsp:nvSpPr>
        <dsp:cNvPr id="0" name=""/>
        <dsp:cNvSpPr/>
      </dsp:nvSpPr>
      <dsp:spPr>
        <a:xfrm>
          <a:off x="61946" y="20546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94A32D0-B2B7-4C54-8CA4-976E2F5BB49C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519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solidFill>
                <a:schemeClr val="bg1"/>
              </a:solidFill>
              <a:latin typeface="Arial"/>
              <a:cs typeface="Arial"/>
            </a:rPr>
            <a:t>Capacidade</a:t>
          </a:r>
          <a:r>
            <a:rPr lang="en-US" sz="1600" kern="1200" dirty="0">
              <a:solidFill>
                <a:schemeClr val="bg1"/>
              </a:solidFill>
              <a:latin typeface="Arial"/>
              <a:cs typeface="Arial"/>
            </a:rPr>
            <a:t> de </a:t>
          </a:r>
          <a:r>
            <a:rPr lang="en-US" sz="1600" kern="1200" dirty="0" err="1">
              <a:solidFill>
                <a:schemeClr val="bg1"/>
              </a:solidFill>
              <a:latin typeface="Arial"/>
              <a:cs typeface="Arial"/>
            </a:rPr>
            <a:t>resoluções</a:t>
          </a:r>
          <a:r>
            <a:rPr lang="en-US" sz="1600" kern="1200" dirty="0">
              <a:solidFill>
                <a:schemeClr val="bg1"/>
              </a:solidFill>
              <a:latin typeface="Arial"/>
              <a:cs typeface="Arial"/>
            </a:rPr>
            <a:t> de </a:t>
          </a:r>
          <a:r>
            <a:rPr lang="en-US" sz="1600" kern="1200" dirty="0" err="1">
              <a:solidFill>
                <a:schemeClr val="bg1"/>
              </a:solidFill>
              <a:latin typeface="Arial"/>
              <a:cs typeface="Arial"/>
            </a:rPr>
            <a:t>problemas</a:t>
          </a:r>
          <a:r>
            <a:rPr lang="en-US" sz="1600" kern="1200" dirty="0">
              <a:solidFill>
                <a:schemeClr val="bg1"/>
              </a:solidFill>
              <a:latin typeface="Arial"/>
              <a:cs typeface="Arial"/>
            </a:rPr>
            <a:t> </a:t>
          </a:r>
          <a:r>
            <a:rPr lang="en-US" sz="1600" kern="1200" dirty="0" err="1">
              <a:solidFill>
                <a:schemeClr val="bg1"/>
              </a:solidFill>
              <a:latin typeface="Arial"/>
              <a:cs typeface="Arial"/>
            </a:rPr>
            <a:t>automaticamente</a:t>
          </a:r>
          <a:r>
            <a:rPr lang="en-US" sz="1600" kern="1200" dirty="0">
              <a:solidFill>
                <a:schemeClr val="bg1"/>
              </a:solidFill>
              <a:latin typeface="Arial"/>
              <a:cs typeface="Arial"/>
            </a:rPr>
            <a:t>.</a:t>
          </a:r>
          <a:endParaRPr lang="pt-BR" sz="1600" kern="1200" dirty="0">
            <a:solidFill>
              <a:schemeClr val="bg1"/>
            </a:solidFill>
            <a:latin typeface="Arial"/>
            <a:cs typeface="Arial"/>
          </a:endParaRPr>
        </a:p>
      </dsp:txBody>
      <dsp:txXfrm>
        <a:off x="718958" y="1096552"/>
        <a:ext cx="6088001" cy="548276"/>
      </dsp:txXfrm>
    </dsp:sp>
    <dsp:sp modelId="{DA7D4017-4434-47DC-8148-E1390DB6871C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AD3225A-468D-4764-A319-5EBA18B5E133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519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>
              <a:solidFill>
                <a:schemeClr val="bg1"/>
              </a:solidFill>
              <a:latin typeface="Arial"/>
              <a:cs typeface="Arial"/>
            </a:rPr>
            <a:t>Automação, por meio de assistentes virtuais.</a:t>
          </a:r>
        </a:p>
      </dsp:txBody>
      <dsp:txXfrm>
        <a:off x="718958" y="1919109"/>
        <a:ext cx="6088001" cy="548276"/>
      </dsp:txXfrm>
    </dsp:sp>
    <dsp:sp modelId="{7294CBC3-520A-4D76-B1BF-4F4EEEF4AD4E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41676B4-959B-49EB-BEA8-1D91F32EEAB9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35194" tIns="40640" rIns="40640" bIns="40640" numCol="1" spcCol="1270" anchor="ctr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>
              <a:solidFill>
                <a:schemeClr val="bg1"/>
              </a:solidFill>
              <a:latin typeface="Arial"/>
              <a:cs typeface="Arial"/>
            </a:rPr>
            <a:t>Seleção da melhor metodologia de GPS para cada projeto.</a:t>
          </a:r>
        </a:p>
      </dsp:txBody>
      <dsp:txXfrm>
        <a:off x="404618" y="2741666"/>
        <a:ext cx="6402340" cy="548276"/>
      </dsp:txXfrm>
    </dsp:sp>
    <dsp:sp modelId="{B077C1C9-ECE5-42DE-AC62-23FEF249D591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E27EC-A4F9-4456-AD0C-6D9A407FD15A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5880" rIns="55880" bIns="5588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>
              <a:solidFill>
                <a:schemeClr val="bg1"/>
              </a:solidFill>
              <a:latin typeface="Arial"/>
              <a:cs typeface="Arial"/>
            </a:rPr>
            <a:t>Automatização da coleta e análise de histórias de usuários.</a:t>
          </a:r>
        </a:p>
      </dsp:txBody>
      <dsp:txXfrm>
        <a:off x="496568" y="356393"/>
        <a:ext cx="6310391" cy="712787"/>
      </dsp:txXfrm>
    </dsp:sp>
    <dsp:sp modelId="{6B72963B-AB6C-448A-A9DE-165EF78A101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336B0EA-0943-471A-AB28-C1A7A871DD8D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solidFill>
                <a:schemeClr val="bg1"/>
              </a:solidFill>
              <a:latin typeface="Arial"/>
              <a:cs typeface="Arial"/>
            </a:rPr>
            <a:t>Facilitar </a:t>
          </a:r>
          <a:r>
            <a:rPr lang="en-US" sz="2200" kern="1200" err="1">
              <a:solidFill>
                <a:schemeClr val="bg1"/>
              </a:solidFill>
              <a:latin typeface="Arial"/>
              <a:cs typeface="Arial"/>
            </a:rPr>
            <a:t>processos</a:t>
          </a:r>
          <a:r>
            <a:rPr lang="en-US" sz="2200" kern="1200">
              <a:solidFill>
                <a:schemeClr val="bg1"/>
              </a:solidFill>
              <a:latin typeface="Arial"/>
              <a:cs typeface="Arial"/>
            </a:rPr>
            <a:t> de </a:t>
          </a:r>
          <a:r>
            <a:rPr lang="pt-BR" sz="2200" kern="1200">
              <a:solidFill>
                <a:schemeClr val="bg1"/>
              </a:solidFill>
              <a:latin typeface="Arial"/>
              <a:cs typeface="Arial"/>
            </a:rPr>
            <a:t>agendamento e elaborar planos detalhados.</a:t>
          </a:r>
        </a:p>
      </dsp:txBody>
      <dsp:txXfrm>
        <a:off x="755666" y="1425575"/>
        <a:ext cx="6051292" cy="712787"/>
      </dsp:txXfrm>
    </dsp:sp>
    <dsp:sp modelId="{B077C1C9-ECE5-42DE-AC62-23FEF249D591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6986822-02D3-4730-9E4C-EA6BA5C8BD5B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  <a:cs typeface="Arial"/>
            </a:rPr>
            <a:t>Exibição de status do projeto, benefícios alcançados e possíveis derrapagens.</a:t>
          </a:r>
        </a:p>
      </dsp:txBody>
      <dsp:txXfrm>
        <a:off x="496568" y="2494756"/>
        <a:ext cx="6310391" cy="712787"/>
      </dsp:txXfrm>
    </dsp:sp>
    <dsp:sp modelId="{F6DDAA25-5F9C-41F0-AA82-D128DCD8D767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00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E27EC-A4F9-4456-AD0C-6D9A407FD15A}">
      <dsp:nvSpPr>
        <dsp:cNvPr id="0" name=""/>
        <dsp:cNvSpPr/>
      </dsp:nvSpPr>
      <dsp:spPr>
        <a:xfrm>
          <a:off x="655140" y="509144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8153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solidFill>
                <a:schemeClr val="bg1"/>
              </a:solidFill>
              <a:latin typeface="Arial"/>
              <a:cs typeface="Arial"/>
            </a:rPr>
            <a:t>Maior concentração em habilidades sociais, liderança, estratégia e visão de negócios.</a:t>
          </a:r>
        </a:p>
      </dsp:txBody>
      <dsp:txXfrm>
        <a:off x="655140" y="509144"/>
        <a:ext cx="6180307" cy="1018145"/>
      </dsp:txXfrm>
    </dsp:sp>
    <dsp:sp modelId="{6B72963B-AB6C-448A-A9DE-165EF78A1018}">
      <dsp:nvSpPr>
        <dsp:cNvPr id="0" name=""/>
        <dsp:cNvSpPr/>
      </dsp:nvSpPr>
      <dsp:spPr>
        <a:xfrm>
          <a:off x="18799" y="381875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9DE652-D2F7-45AA-81F5-321C26B8DB98}">
      <dsp:nvSpPr>
        <dsp:cNvPr id="0" name=""/>
        <dsp:cNvSpPr/>
      </dsp:nvSpPr>
      <dsp:spPr>
        <a:xfrm>
          <a:off x="655140" y="2036648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8153" tIns="55880" rIns="55880" bIns="55880" numCol="1" spcCol="1270" anchor="ctr" anchorCtr="0">
          <a:noAutofit/>
        </a:bodyPr>
        <a:lstStyle/>
        <a:p>
          <a:pPr marL="0" lvl="0" indent="0" algn="l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  <a:cs typeface="Arial"/>
            </a:rPr>
            <a:t>Foco na entrega do projeto e em compreensão de tecnologias.</a:t>
          </a:r>
        </a:p>
      </dsp:txBody>
      <dsp:txXfrm>
        <a:off x="655140" y="2036648"/>
        <a:ext cx="6180307" cy="1018145"/>
      </dsp:txXfrm>
    </dsp:sp>
    <dsp:sp modelId="{00F0AD9C-CEEF-48F5-8DC3-1DCCD1381A48}">
      <dsp:nvSpPr>
        <dsp:cNvPr id="0" name=""/>
        <dsp:cNvSpPr/>
      </dsp:nvSpPr>
      <dsp:spPr>
        <a:xfrm>
          <a:off x="18799" y="1909379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00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E27EC-A4F9-4456-AD0C-6D9A407FD15A}">
      <dsp:nvSpPr>
        <dsp:cNvPr id="0" name=""/>
        <dsp:cNvSpPr/>
      </dsp:nvSpPr>
      <dsp:spPr>
        <a:xfrm>
          <a:off x="655140" y="509144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8153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>
              <a:latin typeface="Arial"/>
              <a:cs typeface="Arial"/>
            </a:rPr>
            <a:t>Investimento significativo em tecnologia para implementação de IA.</a:t>
          </a:r>
        </a:p>
      </dsp:txBody>
      <dsp:txXfrm>
        <a:off x="655140" y="509144"/>
        <a:ext cx="6180307" cy="1018145"/>
      </dsp:txXfrm>
    </dsp:sp>
    <dsp:sp modelId="{6B72963B-AB6C-448A-A9DE-165EF78A1018}">
      <dsp:nvSpPr>
        <dsp:cNvPr id="0" name=""/>
        <dsp:cNvSpPr/>
      </dsp:nvSpPr>
      <dsp:spPr>
        <a:xfrm>
          <a:off x="18799" y="381875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9DE652-D2F7-45AA-81F5-321C26B8DB98}">
      <dsp:nvSpPr>
        <dsp:cNvPr id="0" name=""/>
        <dsp:cNvSpPr/>
      </dsp:nvSpPr>
      <dsp:spPr>
        <a:xfrm>
          <a:off x="655140" y="2036648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8153" tIns="60960" rIns="60960" bIns="6096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>
              <a:latin typeface="Arial"/>
              <a:cs typeface="Arial"/>
            </a:rPr>
            <a:t>Aquisição de hardware, software e contratação de especialistas em IA.</a:t>
          </a:r>
        </a:p>
      </dsp:txBody>
      <dsp:txXfrm>
        <a:off x="655140" y="2036648"/>
        <a:ext cx="6180307" cy="1018145"/>
      </dsp:txXfrm>
    </dsp:sp>
    <dsp:sp modelId="{00F0AD9C-CEEF-48F5-8DC3-1DCCD1381A48}">
      <dsp:nvSpPr>
        <dsp:cNvPr id="0" name=""/>
        <dsp:cNvSpPr/>
      </dsp:nvSpPr>
      <dsp:spPr>
        <a:xfrm>
          <a:off x="18799" y="1909379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00085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0E27EC-A4F9-4456-AD0C-6D9A407FD15A}">
      <dsp:nvSpPr>
        <dsp:cNvPr id="0" name=""/>
        <dsp:cNvSpPr/>
      </dsp:nvSpPr>
      <dsp:spPr>
        <a:xfrm>
          <a:off x="655140" y="509144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8153" tIns="81280" rIns="81280" bIns="8128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>
              <a:latin typeface="Arial"/>
              <a:cs typeface="Arial"/>
            </a:rPr>
            <a:t>A integração requer conhecimento especializado.</a:t>
          </a:r>
        </a:p>
      </dsp:txBody>
      <dsp:txXfrm>
        <a:off x="655140" y="509144"/>
        <a:ext cx="6180307" cy="1018145"/>
      </dsp:txXfrm>
    </dsp:sp>
    <dsp:sp modelId="{6B72963B-AB6C-448A-A9DE-165EF78A1018}">
      <dsp:nvSpPr>
        <dsp:cNvPr id="0" name=""/>
        <dsp:cNvSpPr/>
      </dsp:nvSpPr>
      <dsp:spPr>
        <a:xfrm>
          <a:off x="18799" y="381875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9DE652-D2F7-45AA-81F5-321C26B8DB98}">
      <dsp:nvSpPr>
        <dsp:cNvPr id="0" name=""/>
        <dsp:cNvSpPr/>
      </dsp:nvSpPr>
      <dsp:spPr>
        <a:xfrm>
          <a:off x="655140" y="2036648"/>
          <a:ext cx="6180307" cy="101814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8153" tIns="81280" rIns="81280" bIns="81280" numCol="1" spcCol="1270" anchor="ctr" anchorCtr="0">
          <a:noAutofit/>
        </a:bodyPr>
        <a:lstStyle/>
        <a:p>
          <a:pPr marL="0" lvl="0" indent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kern="1200">
              <a:latin typeface="Arial"/>
              <a:cs typeface="Arial"/>
            </a:rPr>
            <a:t>Difícil interpretação, complicando decisões.</a:t>
          </a:r>
        </a:p>
      </dsp:txBody>
      <dsp:txXfrm>
        <a:off x="655140" y="2036648"/>
        <a:ext cx="6180307" cy="1018145"/>
      </dsp:txXfrm>
    </dsp:sp>
    <dsp:sp modelId="{00F0AD9C-CEEF-48F5-8DC3-1DCCD1381A48}">
      <dsp:nvSpPr>
        <dsp:cNvPr id="0" name=""/>
        <dsp:cNvSpPr/>
      </dsp:nvSpPr>
      <dsp:spPr>
        <a:xfrm>
          <a:off x="18799" y="1909379"/>
          <a:ext cx="1272682" cy="127268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17C7B7-34F5-4531-9889-28687F60FAC8}" type="datetime1">
              <a:rPr lang="pt-BR" smtClean="0"/>
              <a:t>26/04/2024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3EC75-555C-481D-9088-738CE6DDFC83}" type="datetime1">
              <a:rPr lang="pt-BR" smtClean="0"/>
              <a:pPr/>
              <a:t>26/04/2024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pt-BR" noProof="0" smtClean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1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9936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044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0298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02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5793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39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Asana</a:t>
            </a:r>
            <a:r>
              <a:rPr lang="pt-BR"/>
              <a:t> + </a:t>
            </a:r>
            <a:r>
              <a:rPr lang="pt-BR" err="1"/>
              <a:t>Spotify</a:t>
            </a:r>
            <a:endParaRPr lang="en-US" err="1"/>
          </a:p>
          <a:p>
            <a:pPr marL="285750" indent="-285750">
              <a:buFont typeface="Arial,Sans-Serif"/>
              <a:buChar char="•"/>
            </a:pPr>
            <a:r>
              <a:rPr lang="pt-BR"/>
              <a:t>Aumento da produção de campanhas publicitárias. 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err="1"/>
              <a:t>Administração</a:t>
            </a:r>
            <a:r>
              <a:rPr lang="en-US"/>
              <a:t> </a:t>
            </a:r>
            <a:r>
              <a:rPr lang="en-US" err="1"/>
              <a:t>automática</a:t>
            </a:r>
            <a:r>
              <a:rPr lang="en-US"/>
              <a:t> pela Asana.</a:t>
            </a:r>
          </a:p>
          <a:p>
            <a:pPr marL="285750" indent="-285750">
              <a:buFont typeface="Arial,Sans-Serif"/>
              <a:buChar char="•"/>
            </a:pPr>
            <a:r>
              <a:rPr lang="en-US" err="1"/>
              <a:t>Trabalho</a:t>
            </a:r>
            <a:r>
              <a:rPr lang="en-US"/>
              <a:t> manual </a:t>
            </a:r>
            <a:r>
              <a:rPr lang="en-US" err="1"/>
              <a:t>reduzido</a:t>
            </a:r>
            <a:r>
              <a:rPr lang="en-US"/>
              <a:t>, pela </a:t>
            </a:r>
            <a:r>
              <a:rPr lang="en-US" err="1"/>
              <a:t>automatização</a:t>
            </a:r>
            <a:r>
              <a:rPr lang="en-US"/>
              <a:t> de </a:t>
            </a:r>
            <a:r>
              <a:rPr lang="en-US" err="1"/>
              <a:t>processos</a:t>
            </a:r>
          </a:p>
          <a:p>
            <a:pPr marL="285750" indent="-285750">
              <a:buFont typeface="Arial,Sans-Serif"/>
              <a:buChar char="•"/>
            </a:pPr>
            <a:r>
              <a:rPr lang="en-US" err="1"/>
              <a:t>Spotfy</a:t>
            </a:r>
            <a:r>
              <a:rPr lang="en-US"/>
              <a:t> </a:t>
            </a:r>
            <a:r>
              <a:rPr lang="en-US" err="1"/>
              <a:t>foca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 </a:t>
            </a:r>
            <a:r>
              <a:rPr lang="en-US" err="1"/>
              <a:t>aumentar</a:t>
            </a:r>
            <a:r>
              <a:rPr lang="en-US"/>
              <a:t> a </a:t>
            </a:r>
            <a:r>
              <a:rPr lang="en-US" err="1"/>
              <a:t>receita</a:t>
            </a:r>
            <a:r>
              <a:rPr lang="en-US"/>
              <a:t> </a:t>
            </a:r>
            <a:r>
              <a:rPr lang="en-US" err="1"/>
              <a:t>usando</a:t>
            </a:r>
            <a:r>
              <a:rPr lang="en-US"/>
              <a:t> </a:t>
            </a:r>
            <a:r>
              <a:rPr lang="en-US" err="1"/>
              <a:t>parcerias</a:t>
            </a:r>
            <a:r>
              <a:rPr lang="en-US"/>
              <a:t> </a:t>
            </a:r>
            <a:r>
              <a:rPr lang="en-US" err="1"/>
              <a:t>publicitárias</a:t>
            </a:r>
            <a:r>
              <a:rPr lang="en-US"/>
              <a:t> e </a:t>
            </a:r>
            <a:r>
              <a:rPr lang="en-US" err="1"/>
              <a:t>assinaturas</a:t>
            </a:r>
            <a:r>
              <a:rPr lang="en-US"/>
              <a:t> premium, </a:t>
            </a:r>
            <a:r>
              <a:rPr lang="en-US" err="1"/>
              <a:t>além</a:t>
            </a:r>
            <a:r>
              <a:rPr lang="en-US"/>
              <a:t> de usar </a:t>
            </a:r>
            <a:r>
              <a:rPr lang="en-US" err="1"/>
              <a:t>iniciativas</a:t>
            </a:r>
            <a:r>
              <a:rPr lang="en-US"/>
              <a:t> </a:t>
            </a:r>
            <a:r>
              <a:rPr lang="en-US" err="1"/>
              <a:t>novas</a:t>
            </a:r>
            <a:r>
              <a:rPr lang="en-US"/>
              <a:t> (</a:t>
            </a:r>
            <a:r>
              <a:rPr lang="en-US" err="1"/>
              <a:t>podcasts,audiobooks</a:t>
            </a:r>
            <a:r>
              <a:rPr lang="en-US"/>
              <a:t>…)</a:t>
            </a:r>
          </a:p>
          <a:p>
            <a:pPr marL="285750" indent="-285750">
              <a:buFont typeface="Arial,Sans-Serif"/>
              <a:buChar char="•"/>
            </a:pPr>
            <a:r>
              <a:rPr lang="en-US" err="1"/>
              <a:t>Muitos</a:t>
            </a:r>
            <a:r>
              <a:rPr lang="en-US"/>
              <a:t> dos </a:t>
            </a:r>
            <a:r>
              <a:rPr lang="en-US" err="1"/>
              <a:t>funcionários</a:t>
            </a:r>
            <a:r>
              <a:rPr lang="en-US"/>
              <a:t> do Spotify </a:t>
            </a:r>
            <a:r>
              <a:rPr lang="en-US" err="1"/>
              <a:t>usam</a:t>
            </a:r>
            <a:r>
              <a:rPr lang="en-US"/>
              <a:t> a Asana para </a:t>
            </a:r>
            <a:r>
              <a:rPr lang="en-US" err="1"/>
              <a:t>gerenciar</a:t>
            </a:r>
            <a:r>
              <a:rPr lang="en-US"/>
              <a:t> </a:t>
            </a:r>
            <a:r>
              <a:rPr lang="en-US" err="1"/>
              <a:t>seu</a:t>
            </a:r>
            <a:r>
              <a:rPr lang="en-US"/>
              <a:t> </a:t>
            </a:r>
            <a:r>
              <a:rPr lang="en-US" err="1"/>
              <a:t>trabalho</a:t>
            </a:r>
            <a:r>
              <a:rPr lang="en-US"/>
              <a:t> e </a:t>
            </a:r>
            <a:r>
              <a:rPr lang="en-US" err="1"/>
              <a:t>atingir</a:t>
            </a:r>
            <a:r>
              <a:rPr lang="en-US"/>
              <a:t> </a:t>
            </a:r>
            <a:r>
              <a:rPr lang="en-US" err="1"/>
              <a:t>metas</a:t>
            </a:r>
            <a:r>
              <a:rPr lang="en-US"/>
              <a:t> de </a:t>
            </a:r>
            <a:r>
              <a:rPr lang="en-US" err="1"/>
              <a:t>crescimento</a:t>
            </a:r>
            <a:r>
              <a:rPr lang="en-US"/>
              <a:t>, </a:t>
            </a:r>
            <a:r>
              <a:rPr lang="en-US" err="1"/>
              <a:t>incluindo</a:t>
            </a:r>
            <a:r>
              <a:rPr lang="en-US"/>
              <a:t> as equipes de </a:t>
            </a:r>
            <a:r>
              <a:rPr lang="en-US" err="1"/>
              <a:t>receita</a:t>
            </a:r>
            <a:r>
              <a:rPr lang="en-US"/>
              <a:t> que </a:t>
            </a:r>
            <a:r>
              <a:rPr lang="en-US" err="1"/>
              <a:t>produzem</a:t>
            </a:r>
            <a:r>
              <a:rPr lang="en-US"/>
              <a:t> </a:t>
            </a:r>
            <a:r>
              <a:rPr lang="en-US" err="1"/>
              <a:t>campanhas</a:t>
            </a:r>
            <a:r>
              <a:rPr lang="en-US"/>
              <a:t> </a:t>
            </a:r>
            <a:r>
              <a:rPr lang="en-US" err="1"/>
              <a:t>publicitárias</a:t>
            </a:r>
            <a:r>
              <a:rPr lang="en-US"/>
              <a:t> para </a:t>
            </a:r>
            <a:r>
              <a:rPr lang="en-US" err="1"/>
              <a:t>clientes</a:t>
            </a:r>
            <a:r>
              <a:rPr lang="en-US"/>
              <a:t> e </a:t>
            </a:r>
            <a:r>
              <a:rPr lang="en-US" err="1"/>
              <a:t>desenvolvem</a:t>
            </a:r>
            <a:r>
              <a:rPr lang="en-US"/>
              <a:t> </a:t>
            </a:r>
            <a:r>
              <a:rPr lang="en-US" err="1"/>
              <a:t>novas</a:t>
            </a:r>
            <a:r>
              <a:rPr lang="en-US"/>
              <a:t> </a:t>
            </a:r>
            <a:r>
              <a:rPr lang="en-US" err="1"/>
              <a:t>linhas</a:t>
            </a:r>
            <a:r>
              <a:rPr lang="en-US"/>
              <a:t> de </a:t>
            </a:r>
            <a:r>
              <a:rPr lang="en-US" err="1"/>
              <a:t>negócios</a:t>
            </a:r>
            <a:r>
              <a:rPr lang="en-US"/>
              <a:t>, e </a:t>
            </a:r>
            <a:r>
              <a:rPr lang="en-US" err="1"/>
              <a:t>suas</a:t>
            </a:r>
            <a:r>
              <a:rPr lang="en-US"/>
              <a:t> equipes de TI que </a:t>
            </a:r>
            <a:r>
              <a:rPr lang="en-US" err="1"/>
              <a:t>garantem</a:t>
            </a:r>
            <a:r>
              <a:rPr lang="en-US"/>
              <a:t> que </a:t>
            </a:r>
            <a:r>
              <a:rPr lang="en-US" err="1"/>
              <a:t>os</a:t>
            </a:r>
            <a:r>
              <a:rPr lang="en-US"/>
              <a:t> </a:t>
            </a:r>
            <a:r>
              <a:rPr lang="en-US" err="1"/>
              <a:t>funcionários</a:t>
            </a:r>
            <a:r>
              <a:rPr lang="en-US"/>
              <a:t> </a:t>
            </a:r>
            <a:r>
              <a:rPr lang="en-US" err="1"/>
              <a:t>tenham</a:t>
            </a:r>
            <a:r>
              <a:rPr lang="en-US"/>
              <a:t> a </a:t>
            </a:r>
            <a:r>
              <a:rPr lang="en-US" err="1"/>
              <a:t>tecnologia</a:t>
            </a:r>
            <a:r>
              <a:rPr lang="en-US"/>
              <a:t> </a:t>
            </a:r>
            <a:r>
              <a:rPr lang="en-US" err="1"/>
              <a:t>necessária</a:t>
            </a:r>
            <a:r>
              <a:rPr lang="en-US"/>
              <a:t> para </a:t>
            </a:r>
            <a:r>
              <a:rPr lang="en-US" err="1"/>
              <a:t>realizar</a:t>
            </a:r>
            <a:r>
              <a:rPr lang="en-US"/>
              <a:t> </a:t>
            </a:r>
            <a:r>
              <a:rPr lang="en-US" err="1"/>
              <a:t>seu</a:t>
            </a:r>
            <a:r>
              <a:rPr lang="en-US"/>
              <a:t> </a:t>
            </a:r>
            <a:r>
              <a:rPr lang="en-US" err="1"/>
              <a:t>trabalho</a:t>
            </a:r>
          </a:p>
          <a:p>
            <a:pPr marL="285750" indent="-285750">
              <a:buFont typeface="Arial,Sans-Serif"/>
              <a:buChar char="•"/>
            </a:pPr>
            <a:r>
              <a:rPr lang="en-US"/>
              <a:t>A Asana </a:t>
            </a:r>
            <a:r>
              <a:rPr lang="en-US" err="1"/>
              <a:t>permite</a:t>
            </a:r>
            <a:r>
              <a:rPr lang="en-US"/>
              <a:t> que </a:t>
            </a:r>
            <a:r>
              <a:rPr lang="en-US" err="1"/>
              <a:t>colaborem</a:t>
            </a:r>
            <a:r>
              <a:rPr lang="en-US"/>
              <a:t> com </a:t>
            </a:r>
            <a:r>
              <a:rPr lang="en-US" err="1"/>
              <a:t>agências</a:t>
            </a:r>
            <a:r>
              <a:rPr lang="en-US"/>
              <a:t>, </a:t>
            </a:r>
            <a:r>
              <a:rPr lang="en-US" err="1"/>
              <a:t>automatizem</a:t>
            </a:r>
            <a:r>
              <a:rPr lang="en-US"/>
              <a:t> </a:t>
            </a:r>
            <a:r>
              <a:rPr lang="en-US" err="1"/>
              <a:t>processos</a:t>
            </a:r>
            <a:r>
              <a:rPr lang="en-US"/>
              <a:t> </a:t>
            </a:r>
            <a:r>
              <a:rPr lang="en-US" err="1"/>
              <a:t>manuais</a:t>
            </a:r>
            <a:r>
              <a:rPr lang="en-US"/>
              <a:t> e </a:t>
            </a:r>
            <a:r>
              <a:rPr lang="en-US" err="1"/>
              <a:t>ofereçam</a:t>
            </a:r>
            <a:r>
              <a:rPr lang="en-US"/>
              <a:t> à </a:t>
            </a:r>
            <a:r>
              <a:rPr lang="en-US" err="1"/>
              <a:t>liderança</a:t>
            </a:r>
            <a:r>
              <a:rPr lang="en-US"/>
              <a:t> </a:t>
            </a:r>
            <a:r>
              <a:rPr lang="en-US" err="1"/>
              <a:t>uma</a:t>
            </a:r>
            <a:r>
              <a:rPr lang="en-US"/>
              <a:t> </a:t>
            </a:r>
            <a:r>
              <a:rPr lang="en-US" err="1"/>
              <a:t>visão</a:t>
            </a:r>
            <a:r>
              <a:rPr lang="en-US"/>
              <a:t> do </a:t>
            </a:r>
            <a:r>
              <a:rPr lang="en-US" err="1"/>
              <a:t>progresso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 </a:t>
            </a:r>
            <a:r>
              <a:rPr lang="en-US" err="1"/>
              <a:t>relação</a:t>
            </a:r>
            <a:r>
              <a:rPr lang="en-US"/>
              <a:t> </a:t>
            </a:r>
            <a:r>
              <a:rPr lang="en-US" err="1"/>
              <a:t>às</a:t>
            </a:r>
            <a:r>
              <a:rPr lang="en-US"/>
              <a:t> </a:t>
            </a:r>
            <a:r>
              <a:rPr lang="en-US" err="1"/>
              <a:t>metas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noProof="0" smtClean="0"/>
              <a:t>11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0250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F5B136-74F1-42D3-987D-A097EEF8F2FE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9B074-15EB-43FB-8347-3A734D799093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6303E3-8DE9-4C2D-91EE-6F377AE582A8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AF3F4-81C7-4F15-8991-6D0E8D06651A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E2946E4-8964-43BF-B1D5-4261B83248E5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9F420-083C-437A-9265-7F13EB97C6A2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7AF20-ED70-4B21-B799-75BB5818AB43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3D876-8C34-42FC-BFF7-457557B97BB7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92437E-206F-4A1C-947F-806A50A40B88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036DDBC-F1EF-4D09-A533-5995BC167053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FDDC01-A1CF-4C3A-BE96-FBC60101324D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2266794-2CD5-4ED3-94F8-8B8DC65FDDE3}" type="datetime1">
              <a:rPr lang="pt-BR" noProof="0" smtClean="0"/>
              <a:t>26/04/2024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‹#›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a.com/about-qa/our-thinking/artificial-intelligence-project-management-and-the-skills-well-need-in-2030/" TargetMode="External"/><Relationship Id="rId2" Type="http://schemas.openxmlformats.org/officeDocument/2006/relationships/hyperlink" Target="https://hbr.org/2023/02/how-ai-will-transform-project-management?language=p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orecast.app/learn/generative-ai-an-overview-for-project-managers" TargetMode="External"/><Relationship Id="rId5" Type="http://schemas.openxmlformats.org/officeDocument/2006/relationships/hyperlink" Target="https://www.linkedin.com/pulse/10-use-cases-generative-ai-project-program-management-aditya/" TargetMode="External"/><Relationship Id="rId4" Type="http://schemas.openxmlformats.org/officeDocument/2006/relationships/hyperlink" Target="https://www.europe1.fr/politique/information-europe-1-lapplication-smartphone-secrete-de-lelysee-qui-fait-trembler-les-ministres-391981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Carolina.michel@edu.pucrs.b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q.com/articles/standish-chaos-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BR" sz="2800">
                <a:solidFill>
                  <a:schemeClr val="bg1"/>
                </a:solidFill>
              </a:rPr>
              <a:t>Trabalho avaliativo de Gerenciamento de projeto de software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rgbClr val="7CEBFF"/>
                </a:solidFill>
              </a:rPr>
              <a:t>Como a Inteligência Artificial Generativa pode auxiliar no Gerenciamento de Projetos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B7FA08-AC64-38DB-D18D-12FEE96459C1}"/>
              </a:ext>
            </a:extLst>
          </p:cNvPr>
          <p:cNvSpPr txBox="1"/>
          <p:nvPr/>
        </p:nvSpPr>
        <p:spPr>
          <a:xfrm>
            <a:off x="581191" y="5783778"/>
            <a:ext cx="6156664" cy="27699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200">
                <a:solidFill>
                  <a:srgbClr val="7CEBFF"/>
                </a:solidFill>
              </a:rPr>
              <a:t>Nomes: Carolina Ferreira, Luiza Heller e Mateus Caçabuena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5F2FC-ABB9-1D45-BD16-9D40996A7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ASANA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2F612E-7C85-CB23-10AF-3F4E426EE913}"/>
              </a:ext>
            </a:extLst>
          </p:cNvPr>
          <p:cNvSpPr txBox="1"/>
          <p:nvPr/>
        </p:nvSpPr>
        <p:spPr>
          <a:xfrm>
            <a:off x="552449" y="1952624"/>
            <a:ext cx="5540375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dirty="0">
                <a:solidFill>
                  <a:srgbClr val="0D0D0D"/>
                </a:solidFill>
                <a:latin typeface="Arial"/>
                <a:cs typeface="Arial"/>
              </a:rPr>
              <a:t>O que é: </a:t>
            </a:r>
          </a:p>
          <a:p>
            <a:pPr marL="342900" indent="-342900">
              <a:buFont typeface="Arial"/>
              <a:buChar char="•"/>
            </a:pPr>
            <a:r>
              <a:rPr lang="pt-BR" sz="1600" dirty="0">
                <a:solidFill>
                  <a:srgbClr val="0D0D0D"/>
                </a:solidFill>
                <a:latin typeface="Arial"/>
                <a:cs typeface="Arial"/>
              </a:rPr>
              <a:t>Software de gestão de projetos.</a:t>
            </a:r>
          </a:p>
          <a:p>
            <a:endParaRPr lang="pt-BR" sz="1600" dirty="0">
              <a:solidFill>
                <a:srgbClr val="0D0D0D"/>
              </a:solidFill>
              <a:latin typeface="Arial"/>
              <a:cs typeface="Arial"/>
            </a:endParaRPr>
          </a:p>
          <a:p>
            <a:r>
              <a:rPr lang="pt-BR" sz="1600" b="1" dirty="0">
                <a:solidFill>
                  <a:srgbClr val="0D0D0D"/>
                </a:solidFill>
                <a:latin typeface="Arial"/>
                <a:cs typeface="Arial"/>
              </a:rPr>
              <a:t>Como funciona: </a:t>
            </a:r>
          </a:p>
          <a:p>
            <a:pPr marL="342900" indent="-342900">
              <a:buFont typeface="Arial"/>
              <a:buChar char="•"/>
            </a:pPr>
            <a:r>
              <a:rPr lang="pt-BR" sz="1600" dirty="0">
                <a:solidFill>
                  <a:srgbClr val="0D0D0D"/>
                </a:solidFill>
                <a:latin typeface="Arial"/>
                <a:cs typeface="Arial"/>
              </a:rPr>
              <a:t>Organização de tarefas: classificar automaticamente as tarefas com base em critérios</a:t>
            </a:r>
          </a:p>
          <a:p>
            <a:pPr marL="342900" indent="-342900">
              <a:buFont typeface="Arial"/>
              <a:buChar char="•"/>
            </a:pPr>
            <a:r>
              <a:rPr lang="pt-BR" sz="1600" dirty="0">
                <a:solidFill>
                  <a:srgbClr val="0D0D0D"/>
                </a:solidFill>
                <a:latin typeface="Arial"/>
                <a:cs typeface="Arial"/>
              </a:rPr>
              <a:t>Recomendações inteligentes: baseadas nos padrões de uso do usuário, recomenda próximas ações, tarefas e prazos.</a:t>
            </a:r>
          </a:p>
          <a:p>
            <a:pPr marL="342900" indent="-342900">
              <a:buFont typeface="Arial"/>
              <a:buChar char="•"/>
            </a:pPr>
            <a:r>
              <a:rPr lang="pt-BR" sz="1600" dirty="0">
                <a:solidFill>
                  <a:srgbClr val="0D0D0D"/>
                </a:solidFill>
                <a:latin typeface="Arial"/>
                <a:cs typeface="Arial"/>
              </a:rPr>
              <a:t>Acompanhamento do progresso: painéis visuais, gráficos, calendários e etc.</a:t>
            </a:r>
          </a:p>
          <a:p>
            <a:pPr marL="342900" indent="-342900">
              <a:buFont typeface="Arial"/>
              <a:buChar char="•"/>
            </a:pPr>
            <a:r>
              <a:rPr lang="pt-BR" sz="1600" dirty="0">
                <a:solidFill>
                  <a:srgbClr val="0D0D0D"/>
                </a:solidFill>
                <a:latin typeface="Arial"/>
                <a:cs typeface="Arial"/>
              </a:rPr>
              <a:t>Integrações: Slack, Google Drive, Dropbox e outros.</a:t>
            </a:r>
          </a:p>
          <a:p>
            <a:pPr marL="342900" indent="-342900">
              <a:buFont typeface="Arial"/>
              <a:buChar char="•"/>
            </a:pPr>
            <a:r>
              <a:rPr lang="pt-BR" sz="1600" dirty="0">
                <a:solidFill>
                  <a:srgbClr val="0D0D0D"/>
                </a:solidFill>
                <a:latin typeface="Arial"/>
                <a:cs typeface="Arial"/>
              </a:rPr>
              <a:t>Atribuição de recursos: sugere a alocação de membros da equipe com base em habilidades, disponibilidade e carga de trabalho</a:t>
            </a:r>
          </a:p>
          <a:p>
            <a:pPr marL="342900" indent="-342900">
              <a:buFont typeface="Arial"/>
              <a:buChar char="•"/>
            </a:pPr>
            <a:r>
              <a:rPr lang="pt-BR" sz="1600" dirty="0">
                <a:solidFill>
                  <a:srgbClr val="0D0D0D"/>
                </a:solidFill>
                <a:latin typeface="Arial"/>
                <a:cs typeface="Arial"/>
              </a:rPr>
              <a:t>Automação de processos</a:t>
            </a:r>
          </a:p>
        </p:txBody>
      </p:sp>
      <p:pic>
        <p:nvPicPr>
          <p:cNvPr id="4" name="Imagem 3" descr="Opiniões sobre Asana - Teste completo 2023 | Opiniões dos clientes,  características, preços">
            <a:extLst>
              <a:ext uri="{FF2B5EF4-FFF2-40B4-BE49-F238E27FC236}">
                <a16:creationId xmlns:a16="http://schemas.microsoft.com/office/drawing/2014/main" id="{59344999-25D5-0736-F8BB-5101CBDC6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0" y="1946275"/>
            <a:ext cx="2743200" cy="1543050"/>
          </a:xfrm>
          <a:prstGeom prst="rect">
            <a:avLst/>
          </a:prstGeom>
        </p:spPr>
      </p:pic>
      <p:pic>
        <p:nvPicPr>
          <p:cNvPr id="6" name="Imagem 5" descr="O que é o Asana? – Tecnoblog">
            <a:extLst>
              <a:ext uri="{FF2B5EF4-FFF2-40B4-BE49-F238E27FC236}">
                <a16:creationId xmlns:a16="http://schemas.microsoft.com/office/drawing/2014/main" id="{30CC6C5E-14A7-643C-60D2-722D129B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4053985"/>
            <a:ext cx="4190999" cy="23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62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9D8E-25E9-303C-E044-25AC2B485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>
                <a:latin typeface="Arial"/>
                <a:cs typeface="Arial"/>
              </a:rPr>
              <a:t>Asana</a:t>
            </a:r>
            <a:r>
              <a:rPr lang="pt-BR" dirty="0">
                <a:latin typeface="Arial"/>
                <a:cs typeface="Arial"/>
              </a:rPr>
              <a:t> x </a:t>
            </a:r>
            <a:r>
              <a:rPr lang="pt-BR" dirty="0" err="1">
                <a:latin typeface="Arial"/>
                <a:cs typeface="Arial"/>
              </a:rPr>
              <a:t>spotify</a:t>
            </a:r>
            <a:endParaRPr lang="en-US" dirty="0" err="1">
              <a:latin typeface="Arial"/>
              <a:cs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C1B9A51-30E7-75D8-14BE-9BBC53D1CAC6}"/>
              </a:ext>
            </a:extLst>
          </p:cNvPr>
          <p:cNvSpPr txBox="1"/>
          <p:nvPr/>
        </p:nvSpPr>
        <p:spPr>
          <a:xfrm>
            <a:off x="536221" y="2060222"/>
            <a:ext cx="5940779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sz="1600">
                <a:latin typeface="Arial"/>
                <a:cs typeface="Arial"/>
              </a:rPr>
              <a:t>Aumento da produção de campanhas publicitárias</a:t>
            </a:r>
          </a:p>
          <a:p>
            <a:pPr marL="285750" indent="-285750">
              <a:buFont typeface="Arial"/>
              <a:buChar char="•"/>
            </a:pPr>
            <a:r>
              <a:rPr lang="pt-BR" sz="1600">
                <a:latin typeface="Arial"/>
                <a:cs typeface="Arial"/>
              </a:rPr>
              <a:t>Administração automática dos processos internos pela </a:t>
            </a:r>
            <a:r>
              <a:rPr lang="pt-BR" sz="1600" err="1">
                <a:latin typeface="Arial"/>
                <a:cs typeface="Arial"/>
              </a:rPr>
              <a:t>Asana</a:t>
            </a:r>
            <a:r>
              <a:rPr lang="pt-BR" sz="1600">
                <a:latin typeface="Arial"/>
                <a:cs typeface="Arial"/>
              </a:rPr>
              <a:t>: redução do trabalho manual</a:t>
            </a:r>
          </a:p>
          <a:p>
            <a:pPr marL="285750" indent="-285750">
              <a:buFont typeface="Arial"/>
              <a:buChar char="•"/>
            </a:pPr>
            <a:r>
              <a:rPr lang="pt-BR" sz="1600">
                <a:latin typeface="Arial"/>
                <a:cs typeface="Arial"/>
              </a:rPr>
              <a:t>Funcionários do </a:t>
            </a:r>
            <a:r>
              <a:rPr lang="pt-BR" sz="1600" err="1">
                <a:latin typeface="Arial"/>
                <a:cs typeface="Arial"/>
              </a:rPr>
              <a:t>Spotfiy</a:t>
            </a:r>
            <a:r>
              <a:rPr lang="pt-BR" sz="1600">
                <a:latin typeface="Arial"/>
                <a:cs typeface="Arial"/>
              </a:rPr>
              <a:t> usam a IA para: </a:t>
            </a:r>
          </a:p>
          <a:p>
            <a:pPr marL="742950" lvl="1" indent="-285750">
              <a:buFont typeface="Arial"/>
              <a:buChar char="•"/>
            </a:pPr>
            <a:r>
              <a:rPr lang="pt-BR" sz="1600">
                <a:latin typeface="Arial"/>
                <a:cs typeface="Arial"/>
              </a:rPr>
              <a:t>Gerenciar trabalho</a:t>
            </a:r>
          </a:p>
          <a:p>
            <a:pPr marL="742950" lvl="1" indent="-285750">
              <a:buFont typeface="Arial"/>
              <a:buChar char="•"/>
            </a:pPr>
            <a:r>
              <a:rPr lang="pt-BR" sz="1600">
                <a:latin typeface="Arial"/>
                <a:cs typeface="Arial"/>
              </a:rPr>
              <a:t>Metas de crescimento pessoal</a:t>
            </a:r>
          </a:p>
          <a:p>
            <a:pPr marL="742950" lvl="1" indent="-285750">
              <a:buFont typeface="Arial"/>
              <a:buChar char="•"/>
            </a:pPr>
            <a:r>
              <a:rPr lang="pt-BR" sz="1600">
                <a:latin typeface="Arial"/>
                <a:cs typeface="Arial"/>
              </a:rPr>
              <a:t>Equipes de campanha publicitária</a:t>
            </a:r>
          </a:p>
          <a:p>
            <a:pPr marL="742950" lvl="1" indent="-285750">
              <a:buFont typeface="Arial"/>
              <a:buChar char="•"/>
            </a:pPr>
            <a:r>
              <a:rPr lang="pt-BR" sz="1600">
                <a:latin typeface="Arial"/>
                <a:cs typeface="Arial"/>
              </a:rPr>
              <a:t>Equipes de TI (garantem que funcionários tenham a tecnologia necessária para trabalhar)</a:t>
            </a:r>
          </a:p>
          <a:p>
            <a:pPr marL="285750" indent="-285750">
              <a:buFont typeface="Arial"/>
              <a:buChar char="•"/>
            </a:pPr>
            <a:r>
              <a:rPr lang="pt-BR" sz="1600" err="1">
                <a:latin typeface="Arial"/>
                <a:cs typeface="Arial"/>
              </a:rPr>
              <a:t>Asana</a:t>
            </a:r>
            <a:r>
              <a:rPr lang="pt-BR" sz="1600">
                <a:latin typeface="Arial"/>
                <a:cs typeface="Arial"/>
              </a:rPr>
              <a:t> oferece uma visão do progresso em relação às metas para as lideranças</a:t>
            </a:r>
          </a:p>
          <a:p>
            <a:pPr marL="285750" indent="-285750">
              <a:buFont typeface="Arial"/>
              <a:buChar char="•"/>
            </a:pPr>
            <a:r>
              <a:rPr lang="pt-BR" sz="1600">
                <a:latin typeface="Arial"/>
                <a:cs typeface="Arial"/>
              </a:rPr>
              <a:t>Com o uso da </a:t>
            </a:r>
            <a:r>
              <a:rPr lang="pt-BR" sz="1600" err="1">
                <a:latin typeface="Arial"/>
                <a:cs typeface="Arial"/>
              </a:rPr>
              <a:t>Asana</a:t>
            </a:r>
            <a:r>
              <a:rPr lang="pt-BR" sz="1600">
                <a:latin typeface="Arial"/>
                <a:cs typeface="Arial"/>
              </a:rPr>
              <a:t>, o </a:t>
            </a:r>
            <a:r>
              <a:rPr lang="pt-BR" sz="1600" err="1">
                <a:latin typeface="Arial"/>
                <a:cs typeface="Arial"/>
              </a:rPr>
              <a:t>Spotify</a:t>
            </a:r>
            <a:r>
              <a:rPr lang="pt-BR" sz="1600">
                <a:latin typeface="Arial"/>
                <a:cs typeface="Arial"/>
              </a:rPr>
              <a:t> teve um aumento de 50% na produção de campanhas publicitárias</a:t>
            </a:r>
          </a:p>
          <a:p>
            <a:pPr marL="285750" indent="-285750">
              <a:buFont typeface="Arial"/>
              <a:buChar char="•"/>
            </a:pPr>
            <a:endParaRPr lang="pt-BR"/>
          </a:p>
        </p:txBody>
      </p:sp>
      <p:pic>
        <p:nvPicPr>
          <p:cNvPr id="7" name="Imagem 6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E05353FC-4F65-B8EC-230F-B0C42C0E4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3"/>
          <a:stretch/>
        </p:blipFill>
        <p:spPr>
          <a:xfrm>
            <a:off x="6652628" y="1978785"/>
            <a:ext cx="2674056" cy="2094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586B08-12D2-555A-044B-7104A908D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23" y="4334241"/>
            <a:ext cx="4110177" cy="19071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35A3BC-7B44-4D8D-98CB-A97BD022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628" y="4334241"/>
            <a:ext cx="4952882" cy="1926262"/>
          </a:xfrm>
          <a:prstGeom prst="rect">
            <a:avLst/>
          </a:prstGeom>
        </p:spPr>
      </p:pic>
      <p:pic>
        <p:nvPicPr>
          <p:cNvPr id="3074" name="Picture 2" descr="Spotify – Wikipédia, a enciclopédia livre">
            <a:extLst>
              <a:ext uri="{FF2B5EF4-FFF2-40B4-BE49-F238E27FC236}">
                <a16:creationId xmlns:a16="http://schemas.microsoft.com/office/drawing/2014/main" id="{C367AA05-91BE-519F-4D4E-F86904FE2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230" y="2050475"/>
            <a:ext cx="1951280" cy="195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92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EB7AD-19C1-D36A-4C5D-7CEEBF44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>
                <a:latin typeface="Arial"/>
                <a:cs typeface="Arial"/>
              </a:rPr>
              <a:t>CONCLUSÃO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0F5BFD-FBF0-6977-541B-D819B56BFF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pt-BR">
                <a:ea typeface="+mn-lt"/>
                <a:cs typeface="+mn-lt"/>
              </a:rPr>
              <a:t>É fato que a </a:t>
            </a:r>
            <a:r>
              <a:rPr lang="pt-BR" err="1">
                <a:ea typeface="+mn-lt"/>
                <a:cs typeface="+mn-lt"/>
              </a:rPr>
              <a:t>GenAI</a:t>
            </a:r>
            <a:r>
              <a:rPr lang="pt-BR">
                <a:ea typeface="+mn-lt"/>
                <a:cs typeface="+mn-lt"/>
              </a:rPr>
              <a:t> disponibiliza diversas vantagens que, ao implementar, os gerentes de projeto podem aproveitar ao máximo o potencial da IA para melhorar a eficiência, a precisão e o sucesso de seus projetos.</a:t>
            </a:r>
          </a:p>
          <a:p>
            <a:pPr marL="305435" indent="-305435"/>
            <a:r>
              <a:rPr lang="pt-BR"/>
              <a:t>Por outro lado, nem todas empresas são capazes de implementar o </a:t>
            </a:r>
            <a:r>
              <a:rPr lang="pt-BR" err="1"/>
              <a:t>GenAI</a:t>
            </a:r>
            <a:r>
              <a:rPr lang="pt-BR"/>
              <a:t> devido seu custo elevado, além disso, é necessário o conhecimento que ela também possui suas limitações envolvendo barreira de dados e limitações de especialistas em Inteligência Artificial.</a:t>
            </a:r>
          </a:p>
          <a:p>
            <a:pPr marL="305435" indent="-305435"/>
            <a:r>
              <a:rPr lang="pt-BR">
                <a:ea typeface="+mn-lt"/>
                <a:cs typeface="+mn-lt"/>
              </a:rPr>
              <a:t>É importante ressaltar que a aplicação do </a:t>
            </a:r>
            <a:r>
              <a:rPr lang="pt-BR" err="1">
                <a:ea typeface="+mn-lt"/>
                <a:cs typeface="+mn-lt"/>
              </a:rPr>
              <a:t>GenAI</a:t>
            </a:r>
            <a:r>
              <a:rPr lang="pt-BR">
                <a:ea typeface="+mn-lt"/>
                <a:cs typeface="+mn-lt"/>
              </a:rPr>
              <a:t> não é uma solução única e pode não ser adequada para todas as empresas ou situações. Recomendamos para empresas que possuem recursos para a implementação e manutenção correta. Empresas menores podem não ter verba suficiente para o uso correto e, consequentemente, acabar perdendo mais dinheiro do que ganhando tempo com esta ferramenta.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596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4640-3AC3-101A-EF1A-EB20AD0C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referências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F201-B570-C098-A91A-DDAB8730F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9460"/>
            <a:ext cx="11029615" cy="3678303"/>
          </a:xfrm>
        </p:spPr>
        <p:txBody>
          <a:bodyPr/>
          <a:lstStyle/>
          <a:p>
            <a:pPr marL="305435" indent="-305435">
              <a:spcBef>
                <a:spcPts val="0"/>
              </a:spcBef>
              <a:spcAft>
                <a:spcPts val="0"/>
              </a:spcAft>
              <a:buChar char="•"/>
            </a:pPr>
            <a:r>
              <a:rPr lang="en-US" sz="1600">
                <a:solidFill>
                  <a:schemeClr val="tx1"/>
                </a:solidFill>
                <a:latin typeface="Arial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https://hbr.org/2023/02/how-ai-will-transform-project-management?language=pt</a:t>
            </a:r>
            <a:endParaRPr lang="pt-BR" sz="1600">
              <a:solidFill>
                <a:schemeClr val="tx1"/>
              </a:solidFill>
              <a:latin typeface="Arial"/>
              <a:cs typeface="Calibri"/>
            </a:endParaRPr>
          </a:p>
          <a:p>
            <a:pPr marL="305435" indent="-305435">
              <a:spcBef>
                <a:spcPts val="0"/>
              </a:spcBef>
              <a:spcAft>
                <a:spcPts val="0"/>
              </a:spcAft>
              <a:buChar char="•"/>
            </a:pPr>
            <a:r>
              <a:rPr lang="en-US" sz="1600">
                <a:solidFill>
                  <a:schemeClr val="tx1"/>
                </a:solidFill>
                <a:latin typeface="Arial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https://www.qa.com/about-qa/our-thinking/artificial-intelligence-project-management-and-the-skills-well-need-in-2030/</a:t>
            </a:r>
            <a:endParaRPr lang="pt-BR" sz="1600">
              <a:solidFill>
                <a:schemeClr val="tx1"/>
              </a:solidFill>
              <a:latin typeface="Arial"/>
              <a:cs typeface="Calibri"/>
            </a:endParaRPr>
          </a:p>
          <a:p>
            <a:pPr marL="305435" indent="-305435">
              <a:spcBef>
                <a:spcPts val="0"/>
              </a:spcBef>
              <a:spcAft>
                <a:spcPts val="0"/>
              </a:spcAft>
              <a:buChar char="•"/>
            </a:pPr>
            <a:r>
              <a:rPr lang="en-US" sz="1600">
                <a:solidFill>
                  <a:schemeClr val="tx1"/>
                </a:solidFill>
                <a:latin typeface="Arial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https://www.europe1.fr/politique/information-europe-1-lapplication-smartphone-secrete-de-lelysee-qui-fait-trembler-les-ministres-3919812</a:t>
            </a:r>
            <a:endParaRPr lang="pt-BR" sz="1600">
              <a:solidFill>
                <a:schemeClr val="tx1"/>
              </a:solidFill>
              <a:latin typeface="Arial"/>
              <a:cs typeface="Calibri"/>
            </a:endParaRPr>
          </a:p>
          <a:p>
            <a:pPr marL="305435" indent="-305435">
              <a:spcBef>
                <a:spcPts val="0"/>
              </a:spcBef>
              <a:spcAft>
                <a:spcPts val="0"/>
              </a:spcAft>
              <a:buChar char="•"/>
            </a:pPr>
            <a:r>
              <a:rPr lang="en-US" sz="1600">
                <a:solidFill>
                  <a:schemeClr val="tx1"/>
                </a:solidFill>
                <a:latin typeface="Arial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https://www.linkedin.com/pulse/10-use-cases-generative-ai-project-program-management-aditya/</a:t>
            </a:r>
            <a:r>
              <a:rPr lang="en-US" sz="1600">
                <a:solidFill>
                  <a:schemeClr val="tx1"/>
                </a:solidFill>
                <a:latin typeface="Arial"/>
                <a:cs typeface="Calibri"/>
              </a:rPr>
              <a:t> </a:t>
            </a:r>
            <a:endParaRPr lang="pt-BR" sz="1600">
              <a:solidFill>
                <a:schemeClr val="tx1"/>
              </a:solidFill>
              <a:latin typeface="Arial"/>
              <a:cs typeface="Calibri"/>
            </a:endParaRPr>
          </a:p>
          <a:p>
            <a:pPr marL="305435" indent="-305435">
              <a:spcBef>
                <a:spcPts val="0"/>
              </a:spcBef>
              <a:spcAft>
                <a:spcPts val="0"/>
              </a:spcAft>
              <a:buChar char="•"/>
            </a:pPr>
            <a:r>
              <a:rPr lang="pt-BR" sz="1600">
                <a:solidFill>
                  <a:schemeClr val="tx1"/>
                </a:solidFill>
                <a:latin typeface="Arial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https://www.forecast.app/learn/generative-ai-an-overview-for-project-managers</a:t>
            </a:r>
            <a:endParaRPr lang="pt-BR" sz="1600">
              <a:solidFill>
                <a:schemeClr val="tx1"/>
              </a:solidFill>
              <a:latin typeface="Arial"/>
              <a:cs typeface="Calibri"/>
            </a:endParaRPr>
          </a:p>
          <a:p>
            <a:pPr marL="305435" indent="-305435">
              <a:spcBef>
                <a:spcPts val="0"/>
              </a:spcBef>
              <a:spcAft>
                <a:spcPts val="0"/>
              </a:spcAft>
              <a:buChar char="•"/>
            </a:pPr>
            <a:r>
              <a:rPr lang="pt-BR" sz="1600">
                <a:solidFill>
                  <a:schemeClr val="tx1"/>
                </a:solidFill>
                <a:latin typeface="Arial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https://www.thoughtworks.com/pt-br/perspectives/edition17-ai-ml/article</a:t>
            </a:r>
            <a:endParaRPr lang="en-US" sz="1600">
              <a:solidFill>
                <a:schemeClr val="tx1"/>
              </a:solidFill>
              <a:latin typeface="Arial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302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t-BR">
                <a:solidFill>
                  <a:srgbClr val="FFFFFF"/>
                </a:solidFill>
              </a:rPr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pt-BR" sz="1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Carolina.michel@edu.pucrs.br</a:t>
            </a:r>
            <a:endParaRPr lang="pt-BR" sz="1200">
              <a:solidFill>
                <a:schemeClr val="bg1"/>
              </a:solidFill>
            </a:endParaRPr>
          </a:p>
          <a:p>
            <a:pPr rtl="0"/>
            <a:r>
              <a:rPr lang="pt-BR" sz="1200">
                <a:solidFill>
                  <a:schemeClr val="bg1"/>
                </a:solidFill>
              </a:rPr>
              <a:t>Luiza.heller@edu.pucrs.br</a:t>
            </a:r>
          </a:p>
          <a:p>
            <a:pPr rtl="0"/>
            <a:r>
              <a:rPr lang="pt-BR" sz="1200">
                <a:solidFill>
                  <a:schemeClr val="bg1"/>
                </a:solidFill>
              </a:rPr>
              <a:t>Mateus.cacabuena@edu.pucrs.br</a:t>
            </a:r>
          </a:p>
          <a:p>
            <a:pPr rtl="0"/>
            <a:endParaRPr lang="pt-BR">
              <a:solidFill>
                <a:schemeClr val="bg2"/>
              </a:solidFill>
            </a:endParaRPr>
          </a:p>
          <a:p>
            <a:pPr rtl="0"/>
            <a:endParaRPr lang="pt-BR">
              <a:solidFill>
                <a:schemeClr val="bg2"/>
              </a:solidFill>
            </a:endParaRPr>
          </a:p>
        </p:txBody>
      </p:sp>
      <p:pic>
        <p:nvPicPr>
          <p:cNvPr id="5" name="Imagem 4" descr="Números Digitai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25D72-404B-5545-BD2A-16006C00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>
                <a:latin typeface="Arial"/>
                <a:cs typeface="Arial"/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C641B-3DFD-50AE-79EA-29BC1C887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 algn="just"/>
            <a:r>
              <a:rPr lang="pt-BR" b="0" i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Todos os anos, aproximadamente 48 trilhões de dólares são investidos em projetos. No entanto, de acordo com o </a:t>
            </a:r>
            <a:r>
              <a:rPr lang="pt-BR" b="0" i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Standish</a:t>
            </a:r>
            <a:r>
              <a:rPr lang="pt-BR" b="0" i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 </a:t>
            </a:r>
            <a:r>
              <a:rPr lang="pt-BR" b="0" i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Group</a:t>
            </a:r>
            <a:r>
              <a:rPr lang="pt-BR" b="0" i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,</a:t>
            </a:r>
            <a:r>
              <a:rPr lang="pt-BR">
                <a:solidFill>
                  <a:srgbClr val="282828"/>
                </a:solidFill>
                <a:highlight>
                  <a:srgbClr val="FFFFFF"/>
                </a:highlight>
                <a:latin typeface="Arial"/>
                <a:cs typeface="Arial"/>
              </a:rPr>
              <a:t> </a:t>
            </a:r>
            <a:r>
              <a:rPr lang="pt-BR" b="0" i="0" strike="noStrike">
                <a:solidFill>
                  <a:srgbClr val="282828"/>
                </a:solidFill>
                <a:effectLst/>
                <a:highlight>
                  <a:srgbClr val="FFFFFF"/>
                </a:highlight>
                <a:latin typeface="Arial"/>
                <a:cs typeface="Arial"/>
                <a:hlinkClick r:id="rId2"/>
              </a:rPr>
              <a:t>apenas 35% dos projetos são considerados bem-sucedidos</a:t>
            </a:r>
            <a:r>
              <a:rPr lang="pt-BR" b="0" i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. Os recursos desperdiçados e os benefícios não realizados dos outros 65% são alucinantes.</a:t>
            </a:r>
            <a:endParaRPr lang="pt-BR">
              <a:latin typeface="Arial"/>
              <a:cs typeface="Arial"/>
            </a:endParaRPr>
          </a:p>
          <a:p>
            <a:pPr marL="305435" indent="-305435" algn="just"/>
            <a:r>
              <a:rPr lang="pt-BR" b="0" i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Um dos motivos das taxas de sucesso de projetos serem tão baixas é o baixo nível de maturidade das tecnologias disponíveis para gerenciá-los.</a:t>
            </a:r>
          </a:p>
          <a:p>
            <a:pPr marL="305435" indent="-305435" algn="just"/>
            <a:r>
              <a:rPr lang="pt-BR" b="0" i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Se a aplicação da IA e outras inovações tecnológicas ao gerenciamento de projetos pudesse melhorar a taxa de sucesso dos projetos em apenas 25%, isso equivaleria a trilhões de dólares em valor e benefícios para organizações, sociedades e indivíduos.</a:t>
            </a:r>
            <a:endParaRPr lang="pt-BR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77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9535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7145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>
                <a:latin typeface="Arial"/>
                <a:cs typeface="Arial"/>
              </a:rPr>
              <a:t>Oportunidades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033053"/>
              </p:ext>
            </p:extLst>
          </p:nvPr>
        </p:nvGraphicFramePr>
        <p:xfrm>
          <a:off x="761325" y="2206721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3" name="Título 1">
            <a:extLst>
              <a:ext uri="{FF2B5EF4-FFF2-40B4-BE49-F238E27FC236}">
                <a16:creationId xmlns:a16="http://schemas.microsoft.com/office/drawing/2014/main" id="{0FC3D775-F707-F79F-FF79-9B5E208E95B0}"/>
              </a:ext>
            </a:extLst>
          </p:cNvPr>
          <p:cNvSpPr txBox="1">
            <a:spLocks/>
          </p:cNvSpPr>
          <p:nvPr/>
        </p:nvSpPr>
        <p:spPr>
          <a:xfrm>
            <a:off x="592083" y="1474666"/>
            <a:ext cx="7213600" cy="714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200">
                <a:latin typeface="Arial"/>
                <a:cs typeface="Arial"/>
              </a:rPr>
              <a:t>Melhor seleção e priorização</a:t>
            </a:r>
          </a:p>
        </p:txBody>
      </p:sp>
    </p:spTree>
    <p:extLst>
      <p:ext uri="{BB962C8B-B14F-4D97-AF65-F5344CB8AC3E}">
        <p14:creationId xmlns:p14="http://schemas.microsoft.com/office/powerpoint/2010/main" val="297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7145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>
                <a:latin typeface="Arial"/>
                <a:cs typeface="Arial"/>
              </a:rPr>
              <a:t>Oportunidades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5287725"/>
              </p:ext>
            </p:extLst>
          </p:nvPr>
        </p:nvGraphicFramePr>
        <p:xfrm>
          <a:off x="761325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3" name="Título 1">
            <a:extLst>
              <a:ext uri="{FF2B5EF4-FFF2-40B4-BE49-F238E27FC236}">
                <a16:creationId xmlns:a16="http://schemas.microsoft.com/office/drawing/2014/main" id="{0FC3D775-F707-F79F-FF79-9B5E208E95B0}"/>
              </a:ext>
            </a:extLst>
          </p:cNvPr>
          <p:cNvSpPr txBox="1">
            <a:spLocks/>
          </p:cNvSpPr>
          <p:nvPr/>
        </p:nvSpPr>
        <p:spPr>
          <a:xfrm>
            <a:off x="592083" y="1474666"/>
            <a:ext cx="7213600" cy="714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200">
                <a:latin typeface="Arial"/>
                <a:cs typeface="Arial"/>
              </a:rPr>
              <a:t>Suporte para o escritório de gerenciamento de projetos</a:t>
            </a:r>
            <a:endParaRPr lang="pt-BR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1819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7145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>
                <a:latin typeface="Arial"/>
                <a:cs typeface="Arial"/>
              </a:rPr>
              <a:t>Oportunidades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3850105"/>
              </p:ext>
            </p:extLst>
          </p:nvPr>
        </p:nvGraphicFramePr>
        <p:xfrm>
          <a:off x="761325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3" name="Título 1">
            <a:extLst>
              <a:ext uri="{FF2B5EF4-FFF2-40B4-BE49-F238E27FC236}">
                <a16:creationId xmlns:a16="http://schemas.microsoft.com/office/drawing/2014/main" id="{0FC3D775-F707-F79F-FF79-9B5E208E95B0}"/>
              </a:ext>
            </a:extLst>
          </p:cNvPr>
          <p:cNvSpPr txBox="1">
            <a:spLocks/>
          </p:cNvSpPr>
          <p:nvPr/>
        </p:nvSpPr>
        <p:spPr>
          <a:xfrm>
            <a:off x="592083" y="1474666"/>
            <a:ext cx="7213600" cy="714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200">
                <a:solidFill>
                  <a:srgbClr val="FFFFFF"/>
                </a:solidFill>
                <a:latin typeface="Arial"/>
                <a:ea typeface="+mj-lt"/>
                <a:cs typeface="+mj-lt"/>
              </a:rPr>
              <a:t>Definição e planejamento mais rápido e aprimorado</a:t>
            </a:r>
            <a:endParaRPr lang="pt-BR" sz="120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6035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7145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>
                <a:latin typeface="Arial"/>
                <a:cs typeface="Arial"/>
              </a:rPr>
              <a:t>Oportunidades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1278220"/>
              </p:ext>
            </p:extLst>
          </p:nvPr>
        </p:nvGraphicFramePr>
        <p:xfrm>
          <a:off x="761325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3" name="Título 1">
            <a:extLst>
              <a:ext uri="{FF2B5EF4-FFF2-40B4-BE49-F238E27FC236}">
                <a16:creationId xmlns:a16="http://schemas.microsoft.com/office/drawing/2014/main" id="{0FC3D775-F707-F79F-FF79-9B5E208E95B0}"/>
              </a:ext>
            </a:extLst>
          </p:cNvPr>
          <p:cNvSpPr txBox="1">
            <a:spLocks/>
          </p:cNvSpPr>
          <p:nvPr/>
        </p:nvSpPr>
        <p:spPr>
          <a:xfrm>
            <a:off x="592083" y="1474666"/>
            <a:ext cx="7213600" cy="714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200">
                <a:solidFill>
                  <a:srgbClr val="FFFFFF"/>
                </a:solidFill>
                <a:latin typeface="Arial"/>
                <a:ea typeface="+mj-lt"/>
                <a:cs typeface="+mj-lt"/>
              </a:rPr>
              <a:t>Uma nova função para o gerente de projetos</a:t>
            </a:r>
            <a:endParaRPr lang="pt-BR" sz="120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6475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7145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>
                <a:latin typeface="Arial"/>
                <a:cs typeface="Arial"/>
              </a:rPr>
              <a:t>Desafios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5319787"/>
              </p:ext>
            </p:extLst>
          </p:nvPr>
        </p:nvGraphicFramePr>
        <p:xfrm>
          <a:off x="761325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3" name="Título 1">
            <a:extLst>
              <a:ext uri="{FF2B5EF4-FFF2-40B4-BE49-F238E27FC236}">
                <a16:creationId xmlns:a16="http://schemas.microsoft.com/office/drawing/2014/main" id="{0FC3D775-F707-F79F-FF79-9B5E208E95B0}"/>
              </a:ext>
            </a:extLst>
          </p:cNvPr>
          <p:cNvSpPr txBox="1">
            <a:spLocks/>
          </p:cNvSpPr>
          <p:nvPr/>
        </p:nvSpPr>
        <p:spPr>
          <a:xfrm>
            <a:off x="592083" y="1474666"/>
            <a:ext cx="7213600" cy="714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200">
                <a:solidFill>
                  <a:srgbClr val="FFFFFF"/>
                </a:solidFill>
                <a:latin typeface="Arial"/>
                <a:cs typeface="Arial"/>
              </a:rPr>
              <a:t>Custo inicial elevado</a:t>
            </a:r>
          </a:p>
        </p:txBody>
      </p:sp>
    </p:spTree>
    <p:extLst>
      <p:ext uri="{BB962C8B-B14F-4D97-AF65-F5344CB8AC3E}">
        <p14:creationId xmlns:p14="http://schemas.microsoft.com/office/powerpoint/2010/main" val="114263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7145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>
                <a:latin typeface="Arial"/>
                <a:cs typeface="Arial"/>
              </a:rPr>
              <a:t>Desafios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17057610"/>
              </p:ext>
            </p:extLst>
          </p:nvPr>
        </p:nvGraphicFramePr>
        <p:xfrm>
          <a:off x="761325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3" name="Título 1">
            <a:extLst>
              <a:ext uri="{FF2B5EF4-FFF2-40B4-BE49-F238E27FC236}">
                <a16:creationId xmlns:a16="http://schemas.microsoft.com/office/drawing/2014/main" id="{0FC3D775-F707-F79F-FF79-9B5E208E95B0}"/>
              </a:ext>
            </a:extLst>
          </p:cNvPr>
          <p:cNvSpPr txBox="1">
            <a:spLocks/>
          </p:cNvSpPr>
          <p:nvPr/>
        </p:nvSpPr>
        <p:spPr>
          <a:xfrm>
            <a:off x="592083" y="1474666"/>
            <a:ext cx="7213600" cy="714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pt-BR" sz="1200">
                <a:solidFill>
                  <a:srgbClr val="FFFFFF"/>
                </a:solidFill>
                <a:latin typeface="Arial"/>
                <a:cs typeface="Arial"/>
              </a:rPr>
              <a:t>Complexidade</a:t>
            </a:r>
          </a:p>
        </p:txBody>
      </p:sp>
    </p:spTree>
    <p:extLst>
      <p:ext uri="{BB962C8B-B14F-4D97-AF65-F5344CB8AC3E}">
        <p14:creationId xmlns:p14="http://schemas.microsoft.com/office/powerpoint/2010/main" val="1510843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>
                <a:latin typeface="Arial"/>
                <a:cs typeface="Arial"/>
              </a:rPr>
              <a:t>desafios</a:t>
            </a:r>
          </a:p>
        </p:txBody>
      </p:sp>
      <p:pic>
        <p:nvPicPr>
          <p:cNvPr id="1028" name="Picture 4" descr="Gráfico: as barreiras de dados que impedem o sucesso da IA">
            <a:extLst>
              <a:ext uri="{FF2B5EF4-FFF2-40B4-BE49-F238E27FC236}">
                <a16:creationId xmlns:a16="http://schemas.microsoft.com/office/drawing/2014/main" id="{0667667C-EF01-05D3-EC8C-CB991652A2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2501046"/>
            <a:ext cx="5422900" cy="308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344773-AEC7-5D75-2490-32FDF574002A}"/>
              </a:ext>
            </a:extLst>
          </p:cNvPr>
          <p:cNvSpPr txBox="1"/>
          <p:nvPr/>
        </p:nvSpPr>
        <p:spPr>
          <a:xfrm>
            <a:off x="6188075" y="1885195"/>
            <a:ext cx="609600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br>
              <a:rPr lang="pt-BR" sz="1600">
                <a:latin typeface="Arial"/>
              </a:rPr>
            </a:br>
            <a:r>
              <a:rPr lang="pt-BR" sz="1600" b="1" i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/>
                <a:cs typeface="Arial"/>
              </a:rPr>
              <a:t>As barreiras de dados que impedem o sucesso da IA</a:t>
            </a:r>
            <a:endParaRPr lang="pt-BR" sz="1600">
              <a:latin typeface="Arial"/>
              <a:cs typeface="Arial"/>
            </a:endParaRPr>
          </a:p>
        </p:txBody>
      </p:sp>
      <p:pic>
        <p:nvPicPr>
          <p:cNvPr id="1032" name="Picture 8" descr="Gráfico: como a escassez de talentos influencia a adoção de IA">
            <a:extLst>
              <a:ext uri="{FF2B5EF4-FFF2-40B4-BE49-F238E27FC236}">
                <a16:creationId xmlns:a16="http://schemas.microsoft.com/office/drawing/2014/main" id="{40519B9A-3D90-36C4-3C8B-CC3A31BC84C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735842"/>
            <a:ext cx="5422900" cy="26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6DA0BC9-A7F5-4F06-5EF5-66FEDADE23D6}"/>
              </a:ext>
            </a:extLst>
          </p:cNvPr>
          <p:cNvSpPr txBox="1"/>
          <p:nvPr/>
        </p:nvSpPr>
        <p:spPr>
          <a:xfrm>
            <a:off x="581025" y="2131714"/>
            <a:ext cx="6140822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r>
              <a:rPr lang="pt-BR" sz="1600" b="1" i="0">
                <a:solidFill>
                  <a:srgbClr val="000000"/>
                </a:solidFill>
                <a:effectLst/>
                <a:latin typeface="Arial"/>
                <a:cs typeface="Arial"/>
              </a:rPr>
              <a:t>Como a escassez de talentos influencia a adoção de IA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438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09EC6B8E90D346B351E1EC8437C8E1" ma:contentTypeVersion="7" ma:contentTypeDescription="Crie um novo documento." ma:contentTypeScope="" ma:versionID="608712ea748b61d338a5a332bac35844">
  <xsd:schema xmlns:xsd="http://www.w3.org/2001/XMLSchema" xmlns:xs="http://www.w3.org/2001/XMLSchema" xmlns:p="http://schemas.microsoft.com/office/2006/metadata/properties" xmlns:ns3="65f9ce15-8e52-4572-9d02-7190cf2bbbac" xmlns:ns4="4b1c7131-8db0-4dec-ace5-d7a54b75cb24" targetNamespace="http://schemas.microsoft.com/office/2006/metadata/properties" ma:root="true" ma:fieldsID="e4075f076e25ba5274f5c152c1f4fccb" ns3:_="" ns4:_="">
    <xsd:import namespace="65f9ce15-8e52-4572-9d02-7190cf2bbbac"/>
    <xsd:import namespace="4b1c7131-8db0-4dec-ace5-d7a54b75c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9ce15-8e52-4572-9d02-7190cf2bbba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1c7131-8db0-4dec-ace5-d7a54b75c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28EC46-436F-4D35-BCAB-CD815B616998}">
  <ds:schemaRefs>
    <ds:schemaRef ds:uri="4b1c7131-8db0-4dec-ace5-d7a54b75cb24"/>
    <ds:schemaRef ds:uri="65f9ce15-8e52-4572-9d02-7190cf2bbb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7F21B6-7406-4328-ACE0-794D25C19A54}">
  <ds:schemaRefs>
    <ds:schemaRef ds:uri="4b1c7131-8db0-4dec-ace5-d7a54b75cb24"/>
    <ds:schemaRef ds:uri="65f9ce15-8e52-4572-9d02-7190cf2bbb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7B9F125-C7B5-4CF4-AEC9-3ED6E29CA3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{C92B3ECF-7B92-4BB7-98DE-862EFF987889}tf56390039_win32</Template>
  <TotalTime>0</TotalTime>
  <Words>915</Words>
  <Application>Microsoft Office PowerPoint</Application>
  <PresentationFormat>Widescreen</PresentationFormat>
  <Paragraphs>91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Arial,Sans-Serif</vt:lpstr>
      <vt:lpstr>Calibri</vt:lpstr>
      <vt:lpstr>Gill Sans MT</vt:lpstr>
      <vt:lpstr>Wingdings 2</vt:lpstr>
      <vt:lpstr>Personalizado</vt:lpstr>
      <vt:lpstr>Trabalho avaliativo de Gerenciamento de projeto de software</vt:lpstr>
      <vt:lpstr>INTRODUÇÃO</vt:lpstr>
      <vt:lpstr>Oportunidades</vt:lpstr>
      <vt:lpstr>Oportunidades</vt:lpstr>
      <vt:lpstr>Oportunidades</vt:lpstr>
      <vt:lpstr>Oportunidades</vt:lpstr>
      <vt:lpstr>Desafios</vt:lpstr>
      <vt:lpstr>Desafios</vt:lpstr>
      <vt:lpstr>desafios</vt:lpstr>
      <vt:lpstr>ASANA</vt:lpstr>
      <vt:lpstr>Asana x spotify</vt:lpstr>
      <vt:lpstr>CONCLUSÃO</vt:lpstr>
      <vt:lpstr>referências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avaliativo de Gerenciamento de projeto de software</dc:title>
  <dc:creator>MATEUS CACABUENA</dc:creator>
  <cp:lastModifiedBy>MATEUS CACABUENA</cp:lastModifiedBy>
  <cp:revision>10</cp:revision>
  <dcterms:created xsi:type="dcterms:W3CDTF">2024-04-19T22:29:33Z</dcterms:created>
  <dcterms:modified xsi:type="dcterms:W3CDTF">2024-04-26T22:57:55Z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0x0101003509EC6B8E90D346B351E1EC8437C8E1</vt:lpwstr>
  </property>
</Properties>
</file>